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Bangers" panose="020B0604020202020204" charset="0"/>
      <p:regular r:id="rId31"/>
    </p:embeddedFont>
    <p:embeddedFont>
      <p:font typeface="Bobby Jones Soft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(MS)" panose="020B0604020202020204" charset="0"/>
      <p:regular r:id="rId37"/>
    </p:embeddedFont>
    <p:embeddedFont>
      <p:font typeface="Calibri (MS) Bold" panose="020B0604020202020204" charset="0"/>
      <p:regular r:id="rId38"/>
    </p:embeddedFont>
    <p:embeddedFont>
      <p:font typeface="Canva Sans" panose="020B0604020202020204" charset="0"/>
      <p:regular r:id="rId39"/>
    </p:embeddedFont>
    <p:embeddedFont>
      <p:font typeface="Canva Sans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D3413F-A447-F721-C6F8-9EDFF0589949}" v="4" dt="2023-06-26T00:45:07.3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108" y="-2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eg"/><Relationship Id="rId7" Type="http://schemas.openxmlformats.org/officeDocument/2006/relationships/image" Target="../media/image5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e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2" Type="http://schemas.openxmlformats.org/officeDocument/2006/relationships/image" Target="../media/image78.jpeg"/><Relationship Id="rId16" Type="http://schemas.openxmlformats.org/officeDocument/2006/relationships/image" Target="../media/image9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svg"/><Relationship Id="rId4" Type="http://schemas.openxmlformats.org/officeDocument/2006/relationships/image" Target="../media/image80.svg"/><Relationship Id="rId9" Type="http://schemas.openxmlformats.org/officeDocument/2006/relationships/image" Target="../media/image85.png"/><Relationship Id="rId14" Type="http://schemas.openxmlformats.org/officeDocument/2006/relationships/image" Target="../media/image9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sv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334565" y="0"/>
            <a:ext cx="2427206" cy="242720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8633" y="518633"/>
            <a:ext cx="1020134" cy="102013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AD0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37744" y="9710390"/>
            <a:ext cx="1153220" cy="11532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0E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232763" y="5994417"/>
            <a:ext cx="10769296" cy="1989375"/>
            <a:chOff x="0" y="0"/>
            <a:chExt cx="2200008" cy="406400"/>
          </a:xfrm>
        </p:grpSpPr>
        <p:sp>
          <p:nvSpPr>
            <p:cNvPr id="13" name="Freeform 13"/>
            <p:cNvSpPr/>
            <p:nvPr/>
          </p:nvSpPr>
          <p:spPr>
            <a:xfrm>
              <a:off x="203200" y="-326"/>
              <a:ext cx="1793608" cy="407051"/>
            </a:xfrm>
            <a:custGeom>
              <a:avLst/>
              <a:gdLst/>
              <a:ahLst/>
              <a:cxnLst/>
              <a:rect l="l" t="t" r="r" b="b"/>
              <a:pathLst>
                <a:path w="1793608" h="407051">
                  <a:moveTo>
                    <a:pt x="1793608" y="326"/>
                  </a:moveTo>
                  <a:cubicBezTo>
                    <a:pt x="1720795" y="0"/>
                    <a:pt x="1653374" y="38659"/>
                    <a:pt x="1616873" y="101663"/>
                  </a:cubicBezTo>
                  <a:cubicBezTo>
                    <a:pt x="1580372" y="164667"/>
                    <a:pt x="1580372" y="242385"/>
                    <a:pt x="1616873" y="305389"/>
                  </a:cubicBezTo>
                  <a:cubicBezTo>
                    <a:pt x="1653374" y="368393"/>
                    <a:pt x="1720795" y="407052"/>
                    <a:pt x="1793608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36534" y="8203001"/>
            <a:ext cx="9771039" cy="1364514"/>
            <a:chOff x="0" y="0"/>
            <a:chExt cx="3160916" cy="441418"/>
          </a:xfrm>
        </p:grpSpPr>
        <p:sp>
          <p:nvSpPr>
            <p:cNvPr id="16" name="Freeform 16"/>
            <p:cNvSpPr/>
            <p:nvPr/>
          </p:nvSpPr>
          <p:spPr>
            <a:xfrm>
              <a:off x="203200" y="-354"/>
              <a:ext cx="2754516" cy="442126"/>
            </a:xfrm>
            <a:custGeom>
              <a:avLst/>
              <a:gdLst/>
              <a:ahLst/>
              <a:cxnLst/>
              <a:rect l="l" t="t" r="r" b="b"/>
              <a:pathLst>
                <a:path w="2754516" h="442126">
                  <a:moveTo>
                    <a:pt x="2754516" y="354"/>
                  </a:moveTo>
                  <a:cubicBezTo>
                    <a:pt x="2675429" y="0"/>
                    <a:pt x="2602198" y="41990"/>
                    <a:pt x="2562552" y="110423"/>
                  </a:cubicBezTo>
                  <a:cubicBezTo>
                    <a:pt x="2522906" y="178856"/>
                    <a:pt x="2522906" y="263271"/>
                    <a:pt x="2562552" y="331704"/>
                  </a:cubicBezTo>
                  <a:cubicBezTo>
                    <a:pt x="2602198" y="400136"/>
                    <a:pt x="2675429" y="442126"/>
                    <a:pt x="2754516" y="441772"/>
                  </a:cubicBezTo>
                  <a:lnTo>
                    <a:pt x="0" y="441772"/>
                  </a:lnTo>
                  <a:cubicBezTo>
                    <a:pt x="79087" y="442126"/>
                    <a:pt x="152318" y="400136"/>
                    <a:pt x="191964" y="331704"/>
                  </a:cubicBezTo>
                  <a:cubicBezTo>
                    <a:pt x="231610" y="263271"/>
                    <a:pt x="231610" y="178856"/>
                    <a:pt x="191964" y="110423"/>
                  </a:cubicBezTo>
                  <a:cubicBezTo>
                    <a:pt x="152318" y="41990"/>
                    <a:pt x="79087" y="0"/>
                    <a:pt x="0" y="354"/>
                  </a:cubicBezTo>
                  <a:close/>
                </a:path>
              </a:pathLst>
            </a:custGeom>
            <a:solidFill>
              <a:srgbClr val="FFAD0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254733" y="3246492"/>
            <a:ext cx="8600032" cy="6321023"/>
          </a:xfrm>
          <a:custGeom>
            <a:avLst/>
            <a:gdLst/>
            <a:ahLst/>
            <a:cxnLst/>
            <a:rect l="l" t="t" r="r" b="b"/>
            <a:pathLst>
              <a:path w="8600032" h="6321023">
                <a:moveTo>
                  <a:pt x="0" y="0"/>
                </a:moveTo>
                <a:lnTo>
                  <a:pt x="8600032" y="0"/>
                </a:lnTo>
                <a:lnTo>
                  <a:pt x="8600032" y="6321023"/>
                </a:lnTo>
                <a:lnTo>
                  <a:pt x="0" y="6321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321183" y="1937073"/>
            <a:ext cx="10966818" cy="4329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45"/>
              </a:lnSpc>
            </a:pPr>
            <a:r>
              <a:rPr lang="en-US" sz="12248" dirty="0">
                <a:solidFill>
                  <a:srgbClr val="E40E55"/>
                </a:solidFill>
                <a:latin typeface="Calibri (MS) Bold"/>
              </a:rPr>
              <a:t>Unit 1: Kemahiran </a:t>
            </a:r>
            <a:r>
              <a:rPr lang="en-US" sz="12248" dirty="0" err="1">
                <a:solidFill>
                  <a:srgbClr val="E40E55"/>
                </a:solidFill>
                <a:latin typeface="Calibri (MS) Bold"/>
              </a:rPr>
              <a:t>Saintifik</a:t>
            </a:r>
            <a:endParaRPr lang="en-US" sz="12248" dirty="0">
              <a:solidFill>
                <a:srgbClr val="E40E55"/>
              </a:solidFill>
              <a:latin typeface="Calibri (MS) 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8984832" y="1028700"/>
            <a:ext cx="652912" cy="65291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50807" y="8212652"/>
            <a:ext cx="6641151" cy="1179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800"/>
              </a:lnSpc>
              <a:spcBef>
                <a:spcPct val="0"/>
              </a:spcBef>
            </a:pPr>
            <a:r>
              <a:rPr lang="en-US" sz="7000" dirty="0" err="1">
                <a:solidFill>
                  <a:srgbClr val="0609FF"/>
                </a:solidFill>
                <a:latin typeface="Calibri (MS) Bold"/>
              </a:rPr>
              <a:t>Sains</a:t>
            </a:r>
            <a:r>
              <a:rPr lang="en-US" sz="7000" dirty="0">
                <a:solidFill>
                  <a:srgbClr val="0609FF"/>
                </a:solidFill>
                <a:latin typeface="Calibri (MS) Bold"/>
              </a:rPr>
              <a:t> </a:t>
            </a:r>
            <a:r>
              <a:rPr lang="en-US" sz="7000" dirty="0" err="1">
                <a:solidFill>
                  <a:srgbClr val="0609FF"/>
                </a:solidFill>
                <a:latin typeface="Calibri (MS) Bold"/>
              </a:rPr>
              <a:t>Tahun</a:t>
            </a:r>
            <a:r>
              <a:rPr lang="en-US" sz="7000" dirty="0">
                <a:solidFill>
                  <a:srgbClr val="0609FF"/>
                </a:solidFill>
                <a:latin typeface="Calibri (MS) Bold"/>
              </a:rPr>
              <a:t> 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973021" y="9493329"/>
            <a:ext cx="723088" cy="42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Calibri" panose="020F0502020204030204" pitchFamily="34" charset="0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028700" y="603836"/>
            <a:ext cx="6775849" cy="10056919"/>
          </a:xfrm>
          <a:custGeom>
            <a:avLst/>
            <a:gdLst/>
            <a:ahLst/>
            <a:cxnLst/>
            <a:rect l="l" t="t" r="r" b="b"/>
            <a:pathLst>
              <a:path w="6775849" h="10056919">
                <a:moveTo>
                  <a:pt x="0" y="0"/>
                </a:moveTo>
                <a:lnTo>
                  <a:pt x="6775849" y="0"/>
                </a:lnTo>
                <a:lnTo>
                  <a:pt x="6775849" y="10056919"/>
                </a:lnTo>
                <a:lnTo>
                  <a:pt x="0" y="1005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98054" y="1028700"/>
            <a:ext cx="8461246" cy="6768997"/>
          </a:xfrm>
          <a:custGeom>
            <a:avLst/>
            <a:gdLst/>
            <a:ahLst/>
            <a:cxnLst/>
            <a:rect l="l" t="t" r="r" b="b"/>
            <a:pathLst>
              <a:path w="8461246" h="6768997">
                <a:moveTo>
                  <a:pt x="0" y="0"/>
                </a:moveTo>
                <a:lnTo>
                  <a:pt x="8461246" y="0"/>
                </a:lnTo>
                <a:lnTo>
                  <a:pt x="8461246" y="6768997"/>
                </a:lnTo>
                <a:lnTo>
                  <a:pt x="0" y="6768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973021" y="9493329"/>
            <a:ext cx="723088" cy="42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Calibri" panose="020F0502020204030204" pitchFamily="34" charset="0"/>
              </a:rPr>
              <a:t>08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85901" y="3036265"/>
            <a:ext cx="10085553" cy="307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60"/>
              </a:lnSpc>
            </a:pPr>
            <a:r>
              <a:rPr lang="en-US" sz="12703">
                <a:solidFill>
                  <a:srgbClr val="000000"/>
                </a:solidFill>
                <a:latin typeface="Bobby Jones Soft"/>
              </a:rPr>
              <a:t>KEMAHIRAN</a:t>
            </a:r>
          </a:p>
          <a:p>
            <a:pPr marL="0" lvl="0" indent="0" algn="ctr">
              <a:lnSpc>
                <a:spcPts val="11560"/>
              </a:lnSpc>
              <a:spcBef>
                <a:spcPct val="0"/>
              </a:spcBef>
            </a:pPr>
            <a:r>
              <a:rPr lang="en-US" sz="12703">
                <a:solidFill>
                  <a:srgbClr val="000000"/>
                </a:solidFill>
                <a:latin typeface="Bobby Jones Soft"/>
              </a:rPr>
              <a:t>MENGELAS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H="1" flipV="1">
            <a:off x="11713347" y="5210526"/>
            <a:ext cx="2445757" cy="2445757"/>
          </a:xfrm>
          <a:custGeom>
            <a:avLst/>
            <a:gdLst/>
            <a:ahLst/>
            <a:cxnLst/>
            <a:rect l="l" t="t" r="r" b="b"/>
            <a:pathLst>
              <a:path w="2445757" h="2445757">
                <a:moveTo>
                  <a:pt x="2445757" y="2445758"/>
                </a:moveTo>
                <a:lnTo>
                  <a:pt x="0" y="2445758"/>
                </a:lnTo>
                <a:lnTo>
                  <a:pt x="0" y="0"/>
                </a:lnTo>
                <a:lnTo>
                  <a:pt x="2445757" y="0"/>
                </a:lnTo>
                <a:lnTo>
                  <a:pt x="2445757" y="24457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750041" y="1929933"/>
            <a:ext cx="2445757" cy="2445757"/>
          </a:xfrm>
          <a:custGeom>
            <a:avLst/>
            <a:gdLst/>
            <a:ahLst/>
            <a:cxnLst/>
            <a:rect l="l" t="t" r="r" b="b"/>
            <a:pathLst>
              <a:path w="2445757" h="2445757">
                <a:moveTo>
                  <a:pt x="0" y="2445758"/>
                </a:moveTo>
                <a:lnTo>
                  <a:pt x="2445757" y="2445758"/>
                </a:lnTo>
                <a:lnTo>
                  <a:pt x="2445757" y="0"/>
                </a:lnTo>
                <a:lnTo>
                  <a:pt x="0" y="0"/>
                </a:lnTo>
                <a:lnTo>
                  <a:pt x="0" y="24457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306608" y="-515824"/>
            <a:ext cx="2445757" cy="2445757"/>
          </a:xfrm>
          <a:custGeom>
            <a:avLst/>
            <a:gdLst/>
            <a:ahLst/>
            <a:cxnLst/>
            <a:rect l="l" t="t" r="r" b="b"/>
            <a:pathLst>
              <a:path w="2445757" h="2445757">
                <a:moveTo>
                  <a:pt x="2445758" y="0"/>
                </a:moveTo>
                <a:lnTo>
                  <a:pt x="0" y="0"/>
                </a:lnTo>
                <a:lnTo>
                  <a:pt x="0" y="2445757"/>
                </a:lnTo>
                <a:lnTo>
                  <a:pt x="2445758" y="2445757"/>
                </a:lnTo>
                <a:lnTo>
                  <a:pt x="244575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80163" y="2771701"/>
            <a:ext cx="2445757" cy="2445757"/>
          </a:xfrm>
          <a:custGeom>
            <a:avLst/>
            <a:gdLst/>
            <a:ahLst/>
            <a:cxnLst/>
            <a:rect l="l" t="t" r="r" b="b"/>
            <a:pathLst>
              <a:path w="2445757" h="2445757">
                <a:moveTo>
                  <a:pt x="0" y="0"/>
                </a:moveTo>
                <a:lnTo>
                  <a:pt x="2445757" y="0"/>
                </a:lnTo>
                <a:lnTo>
                  <a:pt x="2445757" y="2445758"/>
                </a:lnTo>
                <a:lnTo>
                  <a:pt x="0" y="24457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15209777" y="1701397"/>
            <a:ext cx="2445757" cy="2445757"/>
          </a:xfrm>
          <a:custGeom>
            <a:avLst/>
            <a:gdLst/>
            <a:ahLst/>
            <a:cxnLst/>
            <a:rect l="l" t="t" r="r" b="b"/>
            <a:pathLst>
              <a:path w="2445757" h="2445757">
                <a:moveTo>
                  <a:pt x="2445757" y="2445757"/>
                </a:moveTo>
                <a:lnTo>
                  <a:pt x="0" y="2445757"/>
                </a:lnTo>
                <a:lnTo>
                  <a:pt x="0" y="0"/>
                </a:lnTo>
                <a:lnTo>
                  <a:pt x="2445757" y="0"/>
                </a:lnTo>
                <a:lnTo>
                  <a:pt x="2445757" y="2445757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281283" y="-3037235"/>
            <a:ext cx="536703" cy="4759752"/>
            <a:chOff x="0" y="0"/>
            <a:chExt cx="127499" cy="11307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499" cy="1130722"/>
            </a:xfrm>
            <a:custGeom>
              <a:avLst/>
              <a:gdLst/>
              <a:ahLst/>
              <a:cxnLst/>
              <a:rect l="l" t="t" r="r" b="b"/>
              <a:pathLst>
                <a:path w="127499" h="1130722">
                  <a:moveTo>
                    <a:pt x="0" y="0"/>
                  </a:moveTo>
                  <a:lnTo>
                    <a:pt x="127499" y="0"/>
                  </a:lnTo>
                  <a:lnTo>
                    <a:pt x="127499" y="1130722"/>
                  </a:lnTo>
                  <a:lnTo>
                    <a:pt x="0" y="1130722"/>
                  </a:lnTo>
                  <a:close/>
                </a:path>
              </a:pathLst>
            </a:custGeom>
            <a:solidFill>
              <a:srgbClr val="FFAD0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817985" y="-3037235"/>
            <a:ext cx="858669" cy="4759752"/>
            <a:chOff x="0" y="0"/>
            <a:chExt cx="203985" cy="11307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985" cy="1130722"/>
            </a:xfrm>
            <a:custGeom>
              <a:avLst/>
              <a:gdLst/>
              <a:ahLst/>
              <a:cxnLst/>
              <a:rect l="l" t="t" r="r" b="b"/>
              <a:pathLst>
                <a:path w="203985" h="1130722">
                  <a:moveTo>
                    <a:pt x="0" y="0"/>
                  </a:moveTo>
                  <a:lnTo>
                    <a:pt x="203985" y="0"/>
                  </a:lnTo>
                  <a:lnTo>
                    <a:pt x="203985" y="1130722"/>
                  </a:lnTo>
                  <a:lnTo>
                    <a:pt x="0" y="1130722"/>
                  </a:lnTo>
                  <a:close/>
                </a:path>
              </a:pathLst>
            </a:custGeom>
            <a:solidFill>
              <a:srgbClr val="E40E5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191035" y="0"/>
            <a:ext cx="9747874" cy="10710938"/>
            <a:chOff x="0" y="0"/>
            <a:chExt cx="660400" cy="7256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400" cy="725646"/>
            </a:xfrm>
            <a:custGeom>
              <a:avLst/>
              <a:gdLst/>
              <a:ahLst/>
              <a:cxnLst/>
              <a:rect l="l" t="t" r="r" b="b"/>
              <a:pathLst>
                <a:path w="660400" h="725646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6566"/>
                  </a:cubicBezTo>
                  <a:lnTo>
                    <a:pt x="660400" y="725646"/>
                  </a:lnTo>
                  <a:lnTo>
                    <a:pt x="0" y="725646"/>
                  </a:lnTo>
                  <a:lnTo>
                    <a:pt x="0" y="32686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526759" y="2129411"/>
            <a:ext cx="5708022" cy="570802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AD0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506171" y="2754333"/>
            <a:ext cx="4209685" cy="7956605"/>
          </a:xfrm>
          <a:custGeom>
            <a:avLst/>
            <a:gdLst/>
            <a:ahLst/>
            <a:cxnLst/>
            <a:rect l="l" t="t" r="r" b="b"/>
            <a:pathLst>
              <a:path w="4209685" h="7956605">
                <a:moveTo>
                  <a:pt x="0" y="0"/>
                </a:moveTo>
                <a:lnTo>
                  <a:pt x="4209685" y="0"/>
                </a:lnTo>
                <a:lnTo>
                  <a:pt x="4209685" y="7956605"/>
                </a:lnTo>
                <a:lnTo>
                  <a:pt x="0" y="79566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54141" b="-117113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5973021" y="9493329"/>
            <a:ext cx="723088" cy="42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Calibri" panose="020F0502020204030204" pitchFamily="34" charset="0"/>
              </a:rPr>
              <a:t>18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01494" y="1089510"/>
            <a:ext cx="6358474" cy="1408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88"/>
              </a:lnSpc>
              <a:spcBef>
                <a:spcPct val="0"/>
              </a:spcBef>
            </a:pPr>
            <a:r>
              <a:rPr lang="en-US" sz="5811" spc="1115" dirty="0">
                <a:solidFill>
                  <a:srgbClr val="000000"/>
                </a:solidFill>
                <a:latin typeface="Bobby Jones Soft"/>
              </a:rPr>
              <a:t>APAKAH ITU MENGELAS?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715856" y="2922039"/>
            <a:ext cx="7762410" cy="6336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6"/>
              </a:lnSpc>
            </a:pPr>
            <a:r>
              <a:rPr lang="en-US" sz="5904" dirty="0" err="1">
                <a:solidFill>
                  <a:srgbClr val="FF0000"/>
                </a:solidFill>
                <a:latin typeface="Calibri (MS) Bold"/>
              </a:rPr>
              <a:t>Mengumpul</a:t>
            </a:r>
            <a:r>
              <a:rPr lang="en-US" sz="5904" dirty="0">
                <a:solidFill>
                  <a:srgbClr val="FF0000"/>
                </a:solidFill>
                <a:latin typeface="Calibri (MS) Bold"/>
              </a:rPr>
              <a:t> /</a:t>
            </a:r>
            <a:r>
              <a:rPr lang="en-US" sz="5904" dirty="0" err="1">
                <a:solidFill>
                  <a:srgbClr val="FF0000"/>
                </a:solidFill>
                <a:latin typeface="Calibri (MS) Bold"/>
              </a:rPr>
              <a:t>mengasingkan</a:t>
            </a:r>
            <a:r>
              <a:rPr lang="en-US" sz="5904" dirty="0">
                <a:solidFill>
                  <a:srgbClr val="FF0000"/>
                </a:solidFill>
                <a:latin typeface="Calibri (MS) Bold"/>
              </a:rPr>
              <a:t> </a:t>
            </a:r>
            <a:r>
              <a:rPr lang="en-US" sz="5904" dirty="0">
                <a:solidFill>
                  <a:srgbClr val="000000"/>
                </a:solidFill>
                <a:latin typeface="Calibri (MS) Bold"/>
              </a:rPr>
              <a:t>/ </a:t>
            </a:r>
            <a:r>
              <a:rPr lang="en-US" sz="5904" dirty="0" err="1">
                <a:solidFill>
                  <a:srgbClr val="FF0000"/>
                </a:solidFill>
                <a:latin typeface="Calibri (MS) Bold"/>
              </a:rPr>
              <a:t>mengkategori</a:t>
            </a:r>
            <a:r>
              <a:rPr lang="en-US" sz="5904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904" dirty="0" err="1">
                <a:solidFill>
                  <a:srgbClr val="000000"/>
                </a:solidFill>
                <a:latin typeface="Calibri (MS) Bold"/>
              </a:rPr>
              <a:t>objek</a:t>
            </a:r>
            <a:r>
              <a:rPr lang="en-US" sz="5904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904" dirty="0" err="1">
                <a:solidFill>
                  <a:srgbClr val="000000"/>
                </a:solidFill>
                <a:latin typeface="Calibri (MS) Bold"/>
              </a:rPr>
              <a:t>mengikut</a:t>
            </a:r>
            <a:r>
              <a:rPr lang="en-US" sz="5904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904" dirty="0" err="1">
                <a:solidFill>
                  <a:srgbClr val="FFFF00"/>
                </a:solidFill>
                <a:latin typeface="Calibri (MS) Bold"/>
              </a:rPr>
              <a:t>sifat</a:t>
            </a:r>
            <a:r>
              <a:rPr lang="en-US" sz="5904" dirty="0">
                <a:solidFill>
                  <a:srgbClr val="FFFF00"/>
                </a:solidFill>
                <a:latin typeface="Calibri (MS) Bold"/>
              </a:rPr>
              <a:t> dan </a:t>
            </a:r>
            <a:r>
              <a:rPr lang="en-US" sz="5904" dirty="0" err="1">
                <a:solidFill>
                  <a:srgbClr val="FFFF00"/>
                </a:solidFill>
                <a:latin typeface="Calibri (MS) Bold"/>
              </a:rPr>
              <a:t>ciri</a:t>
            </a:r>
            <a:r>
              <a:rPr lang="en-US" sz="5904" dirty="0">
                <a:solidFill>
                  <a:srgbClr val="FFFF00"/>
                </a:solidFill>
                <a:latin typeface="Calibri (MS) Bold"/>
              </a:rPr>
              <a:t> </a:t>
            </a:r>
            <a:r>
              <a:rPr lang="en-US" sz="5904" dirty="0">
                <a:solidFill>
                  <a:srgbClr val="000000"/>
                </a:solidFill>
                <a:latin typeface="Calibri (MS) Bold"/>
              </a:rPr>
              <a:t>yang </a:t>
            </a:r>
            <a:r>
              <a:rPr lang="en-US" sz="5904" dirty="0" err="1">
                <a:solidFill>
                  <a:srgbClr val="000000"/>
                </a:solidFill>
                <a:latin typeface="Calibri (MS) Bold"/>
              </a:rPr>
              <a:t>sama</a:t>
            </a:r>
            <a:r>
              <a:rPr lang="en-US" sz="5904" dirty="0">
                <a:solidFill>
                  <a:srgbClr val="000000"/>
                </a:solidFill>
                <a:latin typeface="Calibri (MS) Bold"/>
              </a:rPr>
              <a:t>. </a:t>
            </a:r>
            <a:r>
              <a:rPr lang="en-US" sz="5904" dirty="0" err="1">
                <a:solidFill>
                  <a:srgbClr val="000000"/>
                </a:solidFill>
                <a:latin typeface="Calibri (MS) Bold"/>
              </a:rPr>
              <a:t>Membuat</a:t>
            </a:r>
            <a:r>
              <a:rPr lang="en-US" sz="5904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5904" dirty="0" err="1">
                <a:solidFill>
                  <a:srgbClr val="000000"/>
                </a:solidFill>
                <a:latin typeface="Calibri (MS) Bold"/>
              </a:rPr>
              <a:t>kumpulan</a:t>
            </a:r>
            <a:r>
              <a:rPr lang="en-US" sz="5904" dirty="0">
                <a:solidFill>
                  <a:srgbClr val="000000"/>
                </a:solidFill>
                <a:latin typeface="Calibri (MS) Bold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722224" y="5014537"/>
            <a:ext cx="6412925" cy="723841"/>
            <a:chOff x="0" y="0"/>
            <a:chExt cx="1689001" cy="1906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9001" cy="190641"/>
            </a:xfrm>
            <a:custGeom>
              <a:avLst/>
              <a:gdLst/>
              <a:ahLst/>
              <a:cxnLst/>
              <a:rect l="l" t="t" r="r" b="b"/>
              <a:pathLst>
                <a:path w="1689001" h="190641">
                  <a:moveTo>
                    <a:pt x="0" y="0"/>
                  </a:moveTo>
                  <a:lnTo>
                    <a:pt x="1689001" y="0"/>
                  </a:lnTo>
                  <a:lnTo>
                    <a:pt x="1689001" y="190641"/>
                  </a:lnTo>
                  <a:lnTo>
                    <a:pt x="0" y="190641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01137" y="4291445"/>
            <a:ext cx="4010146" cy="4966855"/>
            <a:chOff x="0" y="0"/>
            <a:chExt cx="794371" cy="9838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4371" cy="983886"/>
            </a:xfrm>
            <a:custGeom>
              <a:avLst/>
              <a:gdLst/>
              <a:ahLst/>
              <a:cxnLst/>
              <a:rect l="l" t="t" r="r" b="b"/>
              <a:pathLst>
                <a:path w="794371" h="983886">
                  <a:moveTo>
                    <a:pt x="96529" y="0"/>
                  </a:moveTo>
                  <a:lnTo>
                    <a:pt x="697842" y="0"/>
                  </a:lnTo>
                  <a:cubicBezTo>
                    <a:pt x="751153" y="0"/>
                    <a:pt x="794371" y="43218"/>
                    <a:pt x="794371" y="96529"/>
                  </a:cubicBezTo>
                  <a:lnTo>
                    <a:pt x="794371" y="887357"/>
                  </a:lnTo>
                  <a:cubicBezTo>
                    <a:pt x="794371" y="940668"/>
                    <a:pt x="751153" y="983886"/>
                    <a:pt x="697842" y="983886"/>
                  </a:cubicBezTo>
                  <a:lnTo>
                    <a:pt x="96529" y="983886"/>
                  </a:lnTo>
                  <a:cubicBezTo>
                    <a:pt x="43218" y="983886"/>
                    <a:pt x="0" y="940668"/>
                    <a:pt x="0" y="887357"/>
                  </a:cubicBezTo>
                  <a:lnTo>
                    <a:pt x="0" y="96529"/>
                  </a:lnTo>
                  <a:cubicBezTo>
                    <a:pt x="0" y="43218"/>
                    <a:pt x="43218" y="0"/>
                    <a:pt x="96529" y="0"/>
                  </a:cubicBez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51574" y="3755534"/>
            <a:ext cx="4010146" cy="4966855"/>
            <a:chOff x="0" y="0"/>
            <a:chExt cx="794371" cy="9838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4371" cy="983886"/>
            </a:xfrm>
            <a:custGeom>
              <a:avLst/>
              <a:gdLst/>
              <a:ahLst/>
              <a:cxnLst/>
              <a:rect l="l" t="t" r="r" b="b"/>
              <a:pathLst>
                <a:path w="794371" h="983886">
                  <a:moveTo>
                    <a:pt x="96529" y="0"/>
                  </a:moveTo>
                  <a:lnTo>
                    <a:pt x="697842" y="0"/>
                  </a:lnTo>
                  <a:cubicBezTo>
                    <a:pt x="751153" y="0"/>
                    <a:pt x="794371" y="43218"/>
                    <a:pt x="794371" y="96529"/>
                  </a:cubicBezTo>
                  <a:lnTo>
                    <a:pt x="794371" y="887357"/>
                  </a:lnTo>
                  <a:cubicBezTo>
                    <a:pt x="794371" y="940668"/>
                    <a:pt x="751153" y="983886"/>
                    <a:pt x="697842" y="983886"/>
                  </a:cubicBezTo>
                  <a:lnTo>
                    <a:pt x="96529" y="983886"/>
                  </a:lnTo>
                  <a:cubicBezTo>
                    <a:pt x="43218" y="983886"/>
                    <a:pt x="0" y="940668"/>
                    <a:pt x="0" y="887357"/>
                  </a:cubicBezTo>
                  <a:lnTo>
                    <a:pt x="0" y="96529"/>
                  </a:lnTo>
                  <a:cubicBezTo>
                    <a:pt x="0" y="43218"/>
                    <a:pt x="43218" y="0"/>
                    <a:pt x="96529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378952" y="6486802"/>
            <a:ext cx="7033427" cy="831551"/>
            <a:chOff x="0" y="0"/>
            <a:chExt cx="1612483" cy="1906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12483" cy="190641"/>
            </a:xfrm>
            <a:custGeom>
              <a:avLst/>
              <a:gdLst/>
              <a:ahLst/>
              <a:cxnLst/>
              <a:rect l="l" t="t" r="r" b="b"/>
              <a:pathLst>
                <a:path w="1612483" h="190641">
                  <a:moveTo>
                    <a:pt x="0" y="0"/>
                  </a:moveTo>
                  <a:lnTo>
                    <a:pt x="1612483" y="0"/>
                  </a:lnTo>
                  <a:lnTo>
                    <a:pt x="1612483" y="190641"/>
                  </a:lnTo>
                  <a:lnTo>
                    <a:pt x="0" y="190641"/>
                  </a:lnTo>
                  <a:close/>
                </a:path>
              </a:pathLst>
            </a:custGeom>
            <a:solidFill>
              <a:srgbClr val="E40E5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702011" y="4291445"/>
            <a:ext cx="4010146" cy="4966855"/>
            <a:chOff x="0" y="0"/>
            <a:chExt cx="794371" cy="9838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4371" cy="983886"/>
            </a:xfrm>
            <a:custGeom>
              <a:avLst/>
              <a:gdLst/>
              <a:ahLst/>
              <a:cxnLst/>
              <a:rect l="l" t="t" r="r" b="b"/>
              <a:pathLst>
                <a:path w="794371" h="983886">
                  <a:moveTo>
                    <a:pt x="96529" y="0"/>
                  </a:moveTo>
                  <a:lnTo>
                    <a:pt x="697842" y="0"/>
                  </a:lnTo>
                  <a:cubicBezTo>
                    <a:pt x="751153" y="0"/>
                    <a:pt x="794371" y="43218"/>
                    <a:pt x="794371" y="96529"/>
                  </a:cubicBezTo>
                  <a:lnTo>
                    <a:pt x="794371" y="887357"/>
                  </a:lnTo>
                  <a:cubicBezTo>
                    <a:pt x="794371" y="940668"/>
                    <a:pt x="751153" y="983886"/>
                    <a:pt x="697842" y="983886"/>
                  </a:cubicBezTo>
                  <a:lnTo>
                    <a:pt x="96529" y="983886"/>
                  </a:lnTo>
                  <a:cubicBezTo>
                    <a:pt x="43218" y="983886"/>
                    <a:pt x="0" y="940668"/>
                    <a:pt x="0" y="887357"/>
                  </a:cubicBezTo>
                  <a:lnTo>
                    <a:pt x="0" y="96529"/>
                  </a:lnTo>
                  <a:cubicBezTo>
                    <a:pt x="0" y="43218"/>
                    <a:pt x="43218" y="0"/>
                    <a:pt x="96529" y="0"/>
                  </a:cubicBezTo>
                  <a:close/>
                </a:path>
              </a:pathLst>
            </a:custGeom>
            <a:solidFill>
              <a:srgbClr val="E40E5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457098" y="6359097"/>
            <a:ext cx="5756268" cy="831551"/>
            <a:chOff x="0" y="0"/>
            <a:chExt cx="1319682" cy="1906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9682" cy="190641"/>
            </a:xfrm>
            <a:custGeom>
              <a:avLst/>
              <a:gdLst/>
              <a:ahLst/>
              <a:cxnLst/>
              <a:rect l="l" t="t" r="r" b="b"/>
              <a:pathLst>
                <a:path w="1319682" h="190641">
                  <a:moveTo>
                    <a:pt x="0" y="0"/>
                  </a:moveTo>
                  <a:lnTo>
                    <a:pt x="1319682" y="0"/>
                  </a:lnTo>
                  <a:lnTo>
                    <a:pt x="1319682" y="190641"/>
                  </a:lnTo>
                  <a:lnTo>
                    <a:pt x="0" y="190641"/>
                  </a:ln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2700000">
            <a:off x="5680771" y="-530421"/>
            <a:ext cx="6846719" cy="6846719"/>
          </a:xfrm>
          <a:custGeom>
            <a:avLst/>
            <a:gdLst/>
            <a:ahLst/>
            <a:cxnLst/>
            <a:rect l="l" t="t" r="r" b="b"/>
            <a:pathLst>
              <a:path w="6846719" h="6846719">
                <a:moveTo>
                  <a:pt x="0" y="0"/>
                </a:moveTo>
                <a:lnTo>
                  <a:pt x="6846719" y="0"/>
                </a:lnTo>
                <a:lnTo>
                  <a:pt x="6846719" y="6846719"/>
                </a:lnTo>
                <a:lnTo>
                  <a:pt x="0" y="6846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7486105" y="4745298"/>
            <a:ext cx="3075678" cy="624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99"/>
              </a:lnSpc>
            </a:pPr>
            <a:r>
              <a:rPr lang="en-US" sz="4699" dirty="0">
                <a:solidFill>
                  <a:srgbClr val="000000"/>
                </a:solidFill>
                <a:latin typeface="Calibri" panose="020F0502020204030204" pitchFamily="34" charset="0"/>
              </a:rPr>
              <a:t>JENIS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492845" y="4874260"/>
            <a:ext cx="3075678" cy="624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99"/>
              </a:lnSpc>
            </a:pPr>
            <a:r>
              <a:rPr lang="en-US" sz="4699" dirty="0">
                <a:solidFill>
                  <a:srgbClr val="000000"/>
                </a:solidFill>
                <a:latin typeface="Calibri" panose="020F0502020204030204" pitchFamily="34" charset="0"/>
              </a:rPr>
              <a:t>SIFAT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022108" y="5011161"/>
            <a:ext cx="4869426" cy="612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49"/>
              </a:lnSpc>
            </a:pPr>
            <a:r>
              <a:rPr lang="en-US" sz="4749" dirty="0">
                <a:solidFill>
                  <a:srgbClr val="000000"/>
                </a:solidFill>
                <a:latin typeface="Calibri" panose="020F0502020204030204" pitchFamily="34" charset="0"/>
              </a:rPr>
              <a:t>WARNA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0" y="698365"/>
            <a:ext cx="13085252" cy="1044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3"/>
              </a:lnSpc>
            </a:pPr>
            <a:r>
              <a:rPr lang="en-US" sz="8300">
                <a:solidFill>
                  <a:srgbClr val="000000"/>
                </a:solidFill>
                <a:latin typeface="Bobby Jones Soft"/>
              </a:rPr>
              <a:t>CONTOH : MENGELAS PENSEL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19721" y="6038406"/>
            <a:ext cx="4185697" cy="2304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2143" lvl="1" indent="-476072" algn="ctr">
              <a:lnSpc>
                <a:spcPts val="4410"/>
              </a:lnSpc>
              <a:buFont typeface="Arial"/>
              <a:buChar char="•"/>
            </a:pPr>
            <a:r>
              <a:rPr lang="en-US" sz="4410">
                <a:solidFill>
                  <a:srgbClr val="000000"/>
                </a:solidFill>
                <a:latin typeface="Calibri (MS) Bold"/>
              </a:rPr>
              <a:t>Ada warna merah</a:t>
            </a:r>
          </a:p>
          <a:p>
            <a:pPr marL="952143" lvl="1" indent="-476072" algn="ctr">
              <a:lnSpc>
                <a:spcPts val="4410"/>
              </a:lnSpc>
              <a:buFont typeface="Arial"/>
              <a:buChar char="•"/>
            </a:pPr>
            <a:r>
              <a:rPr lang="en-US" sz="4410">
                <a:solidFill>
                  <a:srgbClr val="000000"/>
                </a:solidFill>
                <a:latin typeface="Calibri (MS) Bold"/>
              </a:rPr>
              <a:t>Ada warna hitam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011282" y="5622631"/>
            <a:ext cx="4185697" cy="2304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2143" lvl="1" indent="-476072" algn="ctr">
              <a:lnSpc>
                <a:spcPts val="4410"/>
              </a:lnSpc>
              <a:buFont typeface="Arial"/>
              <a:buChar char="•"/>
            </a:pPr>
            <a:r>
              <a:rPr lang="en-US" sz="4410">
                <a:solidFill>
                  <a:srgbClr val="000000"/>
                </a:solidFill>
                <a:latin typeface="Calibri (MS) Bold"/>
              </a:rPr>
              <a:t>Ada pensel kayu</a:t>
            </a:r>
          </a:p>
          <a:p>
            <a:pPr marL="952143" lvl="1" indent="-476072" algn="ctr">
              <a:lnSpc>
                <a:spcPts val="4410"/>
              </a:lnSpc>
              <a:buFont typeface="Arial"/>
              <a:buChar char="•"/>
            </a:pPr>
            <a:r>
              <a:rPr lang="en-US" sz="4410">
                <a:solidFill>
                  <a:srgbClr val="000000"/>
                </a:solidFill>
                <a:latin typeface="Calibri (MS) Bold"/>
              </a:rPr>
              <a:t>Ada pensel mekanikal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526461" y="5750336"/>
            <a:ext cx="4185697" cy="2304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2143" lvl="1" indent="-476072" algn="ctr">
              <a:lnSpc>
                <a:spcPts val="4410"/>
              </a:lnSpc>
              <a:buFont typeface="Arial"/>
              <a:buChar char="•"/>
            </a:pPr>
            <a:r>
              <a:rPr lang="en-US" sz="4410">
                <a:solidFill>
                  <a:srgbClr val="000000"/>
                </a:solidFill>
                <a:latin typeface="Calibri (MS) Bold"/>
              </a:rPr>
              <a:t>Ada pensel keras</a:t>
            </a:r>
          </a:p>
          <a:p>
            <a:pPr marL="952143" lvl="1" indent="-476072" algn="ctr">
              <a:lnSpc>
                <a:spcPts val="4410"/>
              </a:lnSpc>
              <a:buFont typeface="Arial"/>
              <a:buChar char="•"/>
            </a:pPr>
            <a:r>
              <a:rPr lang="en-US" sz="4410">
                <a:solidFill>
                  <a:srgbClr val="000000"/>
                </a:solidFill>
                <a:latin typeface="Calibri (MS) Bold"/>
              </a:rPr>
              <a:t>Ada pensel lembut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5147148" y="-3916015"/>
            <a:ext cx="6105275" cy="18119029"/>
            <a:chOff x="0" y="0"/>
            <a:chExt cx="660400" cy="19599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959913"/>
            </a:xfrm>
            <a:custGeom>
              <a:avLst/>
              <a:gdLst/>
              <a:ahLst/>
              <a:cxnLst/>
              <a:rect l="l" t="t" r="r" b="b"/>
              <a:pathLst>
                <a:path w="660400" h="1959913">
                  <a:moveTo>
                    <a:pt x="220252" y="1940844"/>
                  </a:moveTo>
                  <a:cubicBezTo>
                    <a:pt x="254109" y="1952358"/>
                    <a:pt x="292600" y="1959913"/>
                    <a:pt x="330378" y="1959913"/>
                  </a:cubicBezTo>
                  <a:cubicBezTo>
                    <a:pt x="368157" y="1959913"/>
                    <a:pt x="404509" y="1953436"/>
                    <a:pt x="438009" y="1941922"/>
                  </a:cubicBezTo>
                  <a:cubicBezTo>
                    <a:pt x="438723" y="1941562"/>
                    <a:pt x="439435" y="1941562"/>
                    <a:pt x="440148" y="1941203"/>
                  </a:cubicBezTo>
                  <a:cubicBezTo>
                    <a:pt x="565955" y="1895148"/>
                    <a:pt x="658618" y="1773534"/>
                    <a:pt x="660400" y="160593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604738"/>
                  </a:lnTo>
                  <a:cubicBezTo>
                    <a:pt x="1782" y="1774253"/>
                    <a:pt x="93019" y="1895868"/>
                    <a:pt x="220252" y="1940844"/>
                  </a:cubicBez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531196" y="2421322"/>
            <a:ext cx="5444356" cy="54443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810639" y="2700775"/>
            <a:ext cx="4885470" cy="4885451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560355" y="3584318"/>
            <a:ext cx="12038074" cy="353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71"/>
              </a:lnSpc>
            </a:pPr>
            <a:r>
              <a:rPr lang="en-US" sz="11229" spc="1560" dirty="0">
                <a:solidFill>
                  <a:srgbClr val="000000"/>
                </a:solidFill>
                <a:latin typeface="Bobby Jones Soft"/>
              </a:rPr>
              <a:t>MENGUKUR MENGGUNAKAN NOMBOR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040860" y="308929"/>
            <a:ext cx="1351763" cy="135176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AD0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820971" y="9015953"/>
            <a:ext cx="692623" cy="69262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924735" y="9362265"/>
            <a:ext cx="1849470" cy="184947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0E5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35385" y="6326499"/>
            <a:ext cx="1109767" cy="110976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6793122" y="562522"/>
            <a:ext cx="932355" cy="93235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5973021" y="9493329"/>
            <a:ext cx="723088" cy="42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Calibri" panose="020F0502020204030204" pitchFamily="34" charset="0"/>
              </a:rPr>
              <a:t>End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028700" y="603836"/>
            <a:ext cx="6775849" cy="10056919"/>
          </a:xfrm>
          <a:custGeom>
            <a:avLst/>
            <a:gdLst/>
            <a:ahLst/>
            <a:cxnLst/>
            <a:rect l="l" t="t" r="r" b="b"/>
            <a:pathLst>
              <a:path w="6775849" h="10056919">
                <a:moveTo>
                  <a:pt x="0" y="0"/>
                </a:moveTo>
                <a:lnTo>
                  <a:pt x="6775849" y="0"/>
                </a:lnTo>
                <a:lnTo>
                  <a:pt x="6775849" y="10056919"/>
                </a:lnTo>
                <a:lnTo>
                  <a:pt x="0" y="1005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71149" y="2746327"/>
            <a:ext cx="9288151" cy="7430521"/>
          </a:xfrm>
          <a:custGeom>
            <a:avLst/>
            <a:gdLst/>
            <a:ahLst/>
            <a:cxnLst/>
            <a:rect l="l" t="t" r="r" b="b"/>
            <a:pathLst>
              <a:path w="9288151" h="7430521">
                <a:moveTo>
                  <a:pt x="0" y="0"/>
                </a:moveTo>
                <a:lnTo>
                  <a:pt x="9288151" y="0"/>
                </a:lnTo>
                <a:lnTo>
                  <a:pt x="9288151" y="7430521"/>
                </a:lnTo>
                <a:lnTo>
                  <a:pt x="0" y="74305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355684" y="813386"/>
            <a:ext cx="10466323" cy="193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Bobby Jones Soft"/>
              </a:rPr>
              <a:t>APAKAH ITU MENGUKUR MENGGUNAKAN NOMBOR?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21935" y="3572210"/>
            <a:ext cx="7012630" cy="4971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14"/>
              </a:lnSpc>
              <a:spcBef>
                <a:spcPct val="0"/>
              </a:spcBef>
            </a:pPr>
            <a:r>
              <a:rPr lang="en-US" sz="4653" dirty="0" err="1">
                <a:solidFill>
                  <a:srgbClr val="000000"/>
                </a:solidFill>
                <a:latin typeface="Calibri (MS) Bold"/>
              </a:rPr>
              <a:t>Membuat</a:t>
            </a:r>
            <a:r>
              <a:rPr lang="en-US" sz="465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4653" dirty="0" err="1">
                <a:solidFill>
                  <a:srgbClr val="000000"/>
                </a:solidFill>
                <a:latin typeface="Calibri (MS) Bold"/>
              </a:rPr>
              <a:t>pemerhatian</a:t>
            </a:r>
            <a:r>
              <a:rPr lang="en-US" sz="465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4653" dirty="0" err="1">
                <a:solidFill>
                  <a:srgbClr val="000000"/>
                </a:solidFill>
                <a:latin typeface="Calibri (MS) Bold"/>
              </a:rPr>
              <a:t>kuantitatif</a:t>
            </a:r>
            <a:r>
              <a:rPr lang="en-US" sz="465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4653" dirty="0" err="1">
                <a:solidFill>
                  <a:srgbClr val="000000"/>
                </a:solidFill>
                <a:latin typeface="Calibri (MS) Bold"/>
              </a:rPr>
              <a:t>dengan</a:t>
            </a:r>
            <a:r>
              <a:rPr lang="en-US" sz="465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4653" dirty="0" err="1">
                <a:solidFill>
                  <a:srgbClr val="000000"/>
                </a:solidFill>
                <a:latin typeface="Calibri (MS) Bold"/>
              </a:rPr>
              <a:t>menggunakan</a:t>
            </a:r>
            <a:r>
              <a:rPr lang="en-US" sz="465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4653" dirty="0" err="1">
                <a:solidFill>
                  <a:srgbClr val="000000"/>
                </a:solidFill>
                <a:latin typeface="Calibri (MS) Bold"/>
              </a:rPr>
              <a:t>nombor</a:t>
            </a:r>
            <a:r>
              <a:rPr lang="en-US" sz="465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4653" dirty="0" err="1">
                <a:solidFill>
                  <a:srgbClr val="000000"/>
                </a:solidFill>
                <a:latin typeface="Calibri (MS) Bold"/>
              </a:rPr>
              <a:t>atau</a:t>
            </a:r>
            <a:r>
              <a:rPr lang="en-US" sz="465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4653" dirty="0" err="1">
                <a:solidFill>
                  <a:srgbClr val="000000"/>
                </a:solidFill>
                <a:latin typeface="Calibri (MS) Bold"/>
              </a:rPr>
              <a:t>alat</a:t>
            </a:r>
            <a:r>
              <a:rPr lang="en-US" sz="465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4653" dirty="0" err="1">
                <a:solidFill>
                  <a:srgbClr val="000000"/>
                </a:solidFill>
                <a:latin typeface="Calibri (MS) Bold"/>
              </a:rPr>
              <a:t>berunit</a:t>
            </a:r>
            <a:r>
              <a:rPr lang="en-US" sz="465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4653" dirty="0" err="1">
                <a:solidFill>
                  <a:srgbClr val="000000"/>
                </a:solidFill>
                <a:latin typeface="Calibri (MS) Bold"/>
              </a:rPr>
              <a:t>piawai</a:t>
            </a:r>
            <a:r>
              <a:rPr lang="en-US" sz="4653" dirty="0">
                <a:solidFill>
                  <a:srgbClr val="000000"/>
                </a:solidFill>
                <a:latin typeface="Calibri (MS) Bold"/>
              </a:rPr>
              <a:t> yang </a:t>
            </a:r>
            <a:r>
              <a:rPr lang="en-US" sz="4653" dirty="0" err="1">
                <a:solidFill>
                  <a:srgbClr val="000000"/>
                </a:solidFill>
                <a:latin typeface="Calibri (MS) Bold"/>
              </a:rPr>
              <a:t>diseragamkan</a:t>
            </a:r>
            <a:r>
              <a:rPr lang="en-US" sz="465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4653" dirty="0" err="1">
                <a:solidFill>
                  <a:srgbClr val="000000"/>
                </a:solidFill>
                <a:latin typeface="Calibri (MS) Bold"/>
              </a:rPr>
              <a:t>sebagai</a:t>
            </a:r>
            <a:r>
              <a:rPr lang="en-US" sz="465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4653" dirty="0" err="1">
                <a:solidFill>
                  <a:srgbClr val="000000"/>
                </a:solidFill>
                <a:latin typeface="Calibri (MS) Bold"/>
              </a:rPr>
              <a:t>rujukan</a:t>
            </a:r>
            <a:r>
              <a:rPr lang="en-US" sz="4653" dirty="0">
                <a:solidFill>
                  <a:srgbClr val="000000"/>
                </a:solidFill>
                <a:latin typeface="Calibri (MS) Bold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2116817" y="700088"/>
          <a:ext cx="15142482" cy="8886822"/>
        </p:xfrm>
        <a:graphic>
          <a:graphicData uri="http://schemas.openxmlformats.org/drawingml/2006/table">
            <a:tbl>
              <a:tblPr/>
              <a:tblGrid>
                <a:gridCol w="5047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7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7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81137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000000"/>
                          </a:solidFill>
                          <a:latin typeface="Calibri (MS) Bold"/>
                        </a:rPr>
                        <a:t>Alat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000000"/>
                          </a:solidFill>
                          <a:latin typeface="Calibri (MS) Bold"/>
                        </a:rPr>
                        <a:t>Unit piawai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137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000000"/>
                          </a:solidFill>
                          <a:latin typeface="Calibri (MS) Bold"/>
                        </a:rPr>
                        <a:t>Panjang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000000"/>
                          </a:solidFill>
                          <a:latin typeface="Calibri (MS) Bold"/>
                        </a:rPr>
                        <a:t>Pembaris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000000"/>
                          </a:solidFill>
                          <a:latin typeface="Calibri (MS) Bold"/>
                        </a:rPr>
                        <a:t>cm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1137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000000"/>
                          </a:solidFill>
                          <a:latin typeface="Calibri (MS) Bold"/>
                        </a:rPr>
                        <a:t>Jisim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000000"/>
                          </a:solidFill>
                          <a:latin typeface="Calibri (MS) Bold"/>
                        </a:rPr>
                        <a:t>Penimbang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000000"/>
                          </a:solidFill>
                          <a:latin typeface="Calibri (MS) Bold"/>
                        </a:rPr>
                        <a:t>g/kg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1137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000000"/>
                          </a:solidFill>
                          <a:latin typeface="Calibri (MS) Bold"/>
                        </a:rPr>
                        <a:t>Isipadu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000000"/>
                          </a:solidFill>
                          <a:latin typeface="Calibri (MS) Bold"/>
                        </a:rPr>
                        <a:t>Silinder penyukat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000000"/>
                          </a:solidFill>
                          <a:latin typeface="Calibri (MS) Bold"/>
                        </a:rPr>
                        <a:t>ml/l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1137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000000"/>
                          </a:solidFill>
                          <a:latin typeface="Calibri (MS) Bold"/>
                        </a:rPr>
                        <a:t>Masa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000000"/>
                          </a:solidFill>
                          <a:latin typeface="Calibri (MS) Bold"/>
                        </a:rPr>
                        <a:t>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000000"/>
                          </a:solidFill>
                          <a:latin typeface="Calibri (MS) Bold"/>
                        </a:rPr>
                        <a:t>saat/ minit / jam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1137"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000000"/>
                          </a:solidFill>
                          <a:latin typeface="Calibri (MS) Bold"/>
                        </a:rPr>
                        <a:t>Suhu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000000"/>
                          </a:solidFill>
                          <a:latin typeface="Calibri (MS) Bold"/>
                        </a:rPr>
                        <a:t>Termometer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4420732" y="8753803"/>
            <a:ext cx="689910" cy="504497"/>
          </a:xfrm>
          <a:custGeom>
            <a:avLst/>
            <a:gdLst/>
            <a:ahLst/>
            <a:cxnLst/>
            <a:rect l="l" t="t" r="r" b="b"/>
            <a:pathLst>
              <a:path w="689910" h="504497">
                <a:moveTo>
                  <a:pt x="0" y="0"/>
                </a:moveTo>
                <a:lnTo>
                  <a:pt x="689910" y="0"/>
                </a:lnTo>
                <a:lnTo>
                  <a:pt x="689910" y="504497"/>
                </a:lnTo>
                <a:lnTo>
                  <a:pt x="0" y="504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6268875" y="1933759"/>
            <a:ext cx="6969336" cy="4652032"/>
          </a:xfrm>
          <a:custGeom>
            <a:avLst/>
            <a:gdLst/>
            <a:ahLst/>
            <a:cxnLst/>
            <a:rect l="l" t="t" r="r" b="b"/>
            <a:pathLst>
              <a:path w="6969336" h="4652032">
                <a:moveTo>
                  <a:pt x="0" y="0"/>
                </a:moveTo>
                <a:lnTo>
                  <a:pt x="6969337" y="0"/>
                </a:lnTo>
                <a:lnTo>
                  <a:pt x="6969337" y="4652033"/>
                </a:lnTo>
                <a:lnTo>
                  <a:pt x="0" y="4652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31166" y="3423097"/>
            <a:ext cx="11225668" cy="7184428"/>
          </a:xfrm>
          <a:custGeom>
            <a:avLst/>
            <a:gdLst/>
            <a:ahLst/>
            <a:cxnLst/>
            <a:rect l="l" t="t" r="r" b="b"/>
            <a:pathLst>
              <a:path w="11225668" h="7184428">
                <a:moveTo>
                  <a:pt x="0" y="0"/>
                </a:moveTo>
                <a:lnTo>
                  <a:pt x="11225668" y="0"/>
                </a:lnTo>
                <a:lnTo>
                  <a:pt x="11225668" y="7184428"/>
                </a:lnTo>
                <a:lnTo>
                  <a:pt x="0" y="7184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32033" y="1336285"/>
            <a:ext cx="5778298" cy="4442067"/>
          </a:xfrm>
          <a:custGeom>
            <a:avLst/>
            <a:gdLst/>
            <a:ahLst/>
            <a:cxnLst/>
            <a:rect l="l" t="t" r="r" b="b"/>
            <a:pathLst>
              <a:path w="5778298" h="4442067">
                <a:moveTo>
                  <a:pt x="0" y="0"/>
                </a:moveTo>
                <a:lnTo>
                  <a:pt x="5778298" y="0"/>
                </a:lnTo>
                <a:lnTo>
                  <a:pt x="5778298" y="4442067"/>
                </a:lnTo>
                <a:lnTo>
                  <a:pt x="0" y="44420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2959" y="611046"/>
            <a:ext cx="13085252" cy="1044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3"/>
              </a:lnSpc>
            </a:pPr>
            <a:r>
              <a:rPr lang="en-US" sz="8300">
                <a:solidFill>
                  <a:srgbClr val="000000"/>
                </a:solidFill>
                <a:latin typeface="Bobby Jones Soft"/>
              </a:rPr>
              <a:t>CONTOH : MENGUKUR BERAT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152959" y="2062615"/>
            <a:ext cx="5368109" cy="4126734"/>
          </a:xfrm>
          <a:custGeom>
            <a:avLst/>
            <a:gdLst/>
            <a:ahLst/>
            <a:cxnLst/>
            <a:rect l="l" t="t" r="r" b="b"/>
            <a:pathLst>
              <a:path w="5368109" h="4126734">
                <a:moveTo>
                  <a:pt x="5368109" y="0"/>
                </a:moveTo>
                <a:lnTo>
                  <a:pt x="0" y="0"/>
                </a:lnTo>
                <a:lnTo>
                  <a:pt x="0" y="4126734"/>
                </a:lnTo>
                <a:lnTo>
                  <a:pt x="5368109" y="4126734"/>
                </a:lnTo>
                <a:lnTo>
                  <a:pt x="536810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5307" y="2445017"/>
            <a:ext cx="4403414" cy="25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7"/>
              </a:lnSpc>
            </a:pPr>
            <a:r>
              <a:rPr lang="en-US" sz="4619">
                <a:solidFill>
                  <a:srgbClr val="000000"/>
                </a:solidFill>
                <a:latin typeface="Calibri (MS) Bold"/>
              </a:rPr>
              <a:t>Berapakah berat awak selepas jamuan raya?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39676" y="1781359"/>
            <a:ext cx="4563012" cy="276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6"/>
              </a:lnSpc>
            </a:pPr>
            <a:r>
              <a:rPr lang="en-US" sz="3833" dirty="0" err="1">
                <a:solidFill>
                  <a:srgbClr val="000000"/>
                </a:solidFill>
                <a:latin typeface="Calibri (MS) Bold"/>
              </a:rPr>
              <a:t>Berat</a:t>
            </a:r>
            <a:r>
              <a:rPr lang="en-US" sz="383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3833" dirty="0" err="1">
                <a:solidFill>
                  <a:srgbClr val="000000"/>
                </a:solidFill>
                <a:latin typeface="Calibri (MS) Bold"/>
              </a:rPr>
              <a:t>saya</a:t>
            </a:r>
            <a:r>
              <a:rPr lang="en-US" sz="3833" dirty="0">
                <a:solidFill>
                  <a:srgbClr val="0609FF"/>
                </a:solidFill>
                <a:latin typeface="Calibri (MS) Bold"/>
              </a:rPr>
              <a:t> 87.8 kg</a:t>
            </a:r>
            <a:r>
              <a:rPr lang="en-US" sz="3833" dirty="0">
                <a:solidFill>
                  <a:srgbClr val="000000"/>
                </a:solidFill>
                <a:latin typeface="Calibri (MS) Bold"/>
              </a:rPr>
              <a:t>. Saya </a:t>
            </a:r>
            <a:r>
              <a:rPr lang="en-US" sz="3833" dirty="0" err="1">
                <a:solidFill>
                  <a:srgbClr val="000000"/>
                </a:solidFill>
                <a:latin typeface="Calibri (MS) Bold"/>
              </a:rPr>
              <a:t>ukur</a:t>
            </a:r>
            <a:r>
              <a:rPr lang="en-US" sz="383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3833" dirty="0" err="1">
                <a:solidFill>
                  <a:srgbClr val="000000"/>
                </a:solidFill>
                <a:latin typeface="Calibri (MS) Bold"/>
              </a:rPr>
              <a:t>menggunakan</a:t>
            </a:r>
            <a:r>
              <a:rPr lang="en-US" sz="3833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3833" dirty="0" err="1">
                <a:solidFill>
                  <a:srgbClr val="E40E55"/>
                </a:solidFill>
                <a:latin typeface="Calibri (MS) Bold"/>
              </a:rPr>
              <a:t>penimbang</a:t>
            </a:r>
            <a:r>
              <a:rPr lang="en-US" sz="3833" dirty="0">
                <a:solidFill>
                  <a:srgbClr val="E40E55"/>
                </a:solidFill>
                <a:latin typeface="Calibri (MS) Bold"/>
              </a:rPr>
              <a:t> digital.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6324600" y="1626570"/>
            <a:ext cx="29472248" cy="5729300"/>
            <a:chOff x="0" y="0"/>
            <a:chExt cx="3580226" cy="695983"/>
          </a:xfrm>
        </p:grpSpPr>
        <p:sp>
          <p:nvSpPr>
            <p:cNvPr id="4" name="Freeform 4"/>
            <p:cNvSpPr/>
            <p:nvPr/>
          </p:nvSpPr>
          <p:spPr>
            <a:xfrm>
              <a:off x="203200" y="-558"/>
              <a:ext cx="3173826" cy="697099"/>
            </a:xfrm>
            <a:custGeom>
              <a:avLst/>
              <a:gdLst/>
              <a:ahLst/>
              <a:cxnLst/>
              <a:rect l="l" t="t" r="r" b="b"/>
              <a:pathLst>
                <a:path w="3173826" h="697099">
                  <a:moveTo>
                    <a:pt x="3173826" y="558"/>
                  </a:moveTo>
                  <a:cubicBezTo>
                    <a:pt x="3049130" y="0"/>
                    <a:pt x="2933666" y="66205"/>
                    <a:pt x="2871157" y="174103"/>
                  </a:cubicBezTo>
                  <a:cubicBezTo>
                    <a:pt x="2808647" y="282001"/>
                    <a:pt x="2808647" y="415098"/>
                    <a:pt x="2871157" y="522996"/>
                  </a:cubicBezTo>
                  <a:cubicBezTo>
                    <a:pt x="2933666" y="630894"/>
                    <a:pt x="3049130" y="697099"/>
                    <a:pt x="3173826" y="696541"/>
                  </a:cubicBezTo>
                  <a:lnTo>
                    <a:pt x="0" y="696541"/>
                  </a:lnTo>
                  <a:cubicBezTo>
                    <a:pt x="124696" y="697099"/>
                    <a:pt x="240160" y="630894"/>
                    <a:pt x="302669" y="522996"/>
                  </a:cubicBezTo>
                  <a:cubicBezTo>
                    <a:pt x="365179" y="415098"/>
                    <a:pt x="365179" y="282001"/>
                    <a:pt x="302669" y="174103"/>
                  </a:cubicBezTo>
                  <a:cubicBezTo>
                    <a:pt x="240160" y="66205"/>
                    <a:pt x="124696" y="0"/>
                    <a:pt x="0" y="558"/>
                  </a:cubicBezTo>
                  <a:close/>
                </a:path>
              </a:pathLst>
            </a:custGeom>
            <a:solidFill>
              <a:srgbClr val="E40E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564809" y="0"/>
            <a:ext cx="9138574" cy="913857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AD0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568103" y="1626570"/>
            <a:ext cx="6287596" cy="11657189"/>
          </a:xfrm>
          <a:custGeom>
            <a:avLst/>
            <a:gdLst/>
            <a:ahLst/>
            <a:cxnLst/>
            <a:rect l="l" t="t" r="r" b="b"/>
            <a:pathLst>
              <a:path w="6287596" h="11657189">
                <a:moveTo>
                  <a:pt x="0" y="0"/>
                </a:moveTo>
                <a:lnTo>
                  <a:pt x="6287596" y="0"/>
                </a:lnTo>
                <a:lnTo>
                  <a:pt x="6287596" y="11657189"/>
                </a:lnTo>
                <a:lnTo>
                  <a:pt x="0" y="11657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551788" y="1339156"/>
            <a:ext cx="5021977" cy="8947844"/>
          </a:xfrm>
          <a:custGeom>
            <a:avLst/>
            <a:gdLst/>
            <a:ahLst/>
            <a:cxnLst/>
            <a:rect l="l" t="t" r="r" b="b"/>
            <a:pathLst>
              <a:path w="5021977" h="8947844">
                <a:moveTo>
                  <a:pt x="5021978" y="0"/>
                </a:moveTo>
                <a:lnTo>
                  <a:pt x="0" y="0"/>
                </a:lnTo>
                <a:lnTo>
                  <a:pt x="0" y="8947844"/>
                </a:lnTo>
                <a:lnTo>
                  <a:pt x="5021978" y="8947844"/>
                </a:lnTo>
                <a:lnTo>
                  <a:pt x="502197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705600" y="3322917"/>
            <a:ext cx="10729146" cy="1919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784"/>
              </a:lnSpc>
            </a:pPr>
            <a:r>
              <a:rPr lang="en-US" sz="11274" dirty="0" err="1">
                <a:solidFill>
                  <a:srgbClr val="000000"/>
                </a:solidFill>
                <a:latin typeface="Canva Sans Bold"/>
              </a:rPr>
              <a:t>Berkomunikasi</a:t>
            </a:r>
            <a:endParaRPr lang="en-US" sz="11274" dirty="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452098">
            <a:off x="757317" y="834217"/>
            <a:ext cx="4717195" cy="471719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24460" y="124460"/>
              <a:ext cx="6101080" cy="6101080"/>
            </a:xfrm>
            <a:custGeom>
              <a:avLst/>
              <a:gdLst/>
              <a:ahLst/>
              <a:cxnLst/>
              <a:rect l="l" t="t" r="r" b="b"/>
              <a:pathLst>
                <a:path w="6101080" h="6101080">
                  <a:moveTo>
                    <a:pt x="0" y="0"/>
                  </a:moveTo>
                  <a:lnTo>
                    <a:pt x="6101080" y="0"/>
                  </a:lnTo>
                  <a:lnTo>
                    <a:pt x="6101080" y="6101080"/>
                  </a:lnTo>
                  <a:lnTo>
                    <a:pt x="0" y="6101080"/>
                  </a:lnTo>
                  <a:close/>
                </a:path>
              </a:pathLst>
            </a:custGeom>
            <a:blipFill>
              <a:blip r:embed="rId3"/>
              <a:stretch>
                <a:fillRect l="-39686" r="-39686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6350000" y="0"/>
                  </a:lnTo>
                  <a:lnTo>
                    <a:pt x="6350000" y="6350000"/>
                  </a:lnTo>
                  <a:close/>
                  <a:moveTo>
                    <a:pt x="248920" y="6101080"/>
                  </a:moveTo>
                  <a:lnTo>
                    <a:pt x="6099810" y="6101080"/>
                  </a:lnTo>
                  <a:lnTo>
                    <a:pt x="6099810" y="248920"/>
                  </a:lnTo>
                  <a:lnTo>
                    <a:pt x="248920" y="248920"/>
                  </a:lnTo>
                  <a:lnTo>
                    <a:pt x="248920" y="6101080"/>
                  </a:lnTo>
                  <a:close/>
                </a:path>
              </a:pathLst>
            </a:custGeom>
            <a:solidFill>
              <a:srgbClr val="0FC6BB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357355">
            <a:off x="1563708" y="4798130"/>
            <a:ext cx="4717195" cy="471719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24460" y="124460"/>
              <a:ext cx="6101080" cy="6101080"/>
            </a:xfrm>
            <a:custGeom>
              <a:avLst/>
              <a:gdLst/>
              <a:ahLst/>
              <a:cxnLst/>
              <a:rect l="l" t="t" r="r" b="b"/>
              <a:pathLst>
                <a:path w="6101080" h="6101080">
                  <a:moveTo>
                    <a:pt x="0" y="0"/>
                  </a:moveTo>
                  <a:lnTo>
                    <a:pt x="6101080" y="0"/>
                  </a:lnTo>
                  <a:lnTo>
                    <a:pt x="6101080" y="6101080"/>
                  </a:lnTo>
                  <a:lnTo>
                    <a:pt x="0" y="6101080"/>
                  </a:lnTo>
                  <a:close/>
                </a:path>
              </a:pathLst>
            </a:custGeom>
            <a:blipFill>
              <a:blip r:embed="rId4"/>
              <a:stretch>
                <a:fillRect l="-49009" r="-49009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6350000" y="0"/>
                  </a:lnTo>
                  <a:lnTo>
                    <a:pt x="6350000" y="6350000"/>
                  </a:lnTo>
                  <a:close/>
                  <a:moveTo>
                    <a:pt x="248920" y="6101080"/>
                  </a:moveTo>
                  <a:lnTo>
                    <a:pt x="6099810" y="6101080"/>
                  </a:lnTo>
                  <a:lnTo>
                    <a:pt x="6099810" y="248920"/>
                  </a:lnTo>
                  <a:lnTo>
                    <a:pt x="248920" y="248920"/>
                  </a:lnTo>
                  <a:lnTo>
                    <a:pt x="248920" y="6101080"/>
                  </a:lnTo>
                  <a:close/>
                </a:path>
              </a:pathLst>
            </a:custGeom>
            <a:solidFill>
              <a:srgbClr val="FFAD0E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-245244">
            <a:off x="5351711" y="2158673"/>
            <a:ext cx="3858037" cy="385803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24460" y="124460"/>
              <a:ext cx="6101080" cy="6101080"/>
            </a:xfrm>
            <a:custGeom>
              <a:avLst/>
              <a:gdLst/>
              <a:ahLst/>
              <a:cxnLst/>
              <a:rect l="l" t="t" r="r" b="b"/>
              <a:pathLst>
                <a:path w="6101080" h="6101080">
                  <a:moveTo>
                    <a:pt x="0" y="0"/>
                  </a:moveTo>
                  <a:lnTo>
                    <a:pt x="6101080" y="0"/>
                  </a:lnTo>
                  <a:lnTo>
                    <a:pt x="6101080" y="6101080"/>
                  </a:lnTo>
                  <a:lnTo>
                    <a:pt x="0" y="6101080"/>
                  </a:lnTo>
                  <a:close/>
                </a:path>
              </a:pathLst>
            </a:custGeom>
            <a:blipFill>
              <a:blip r:embed="rId5"/>
              <a:stretch>
                <a:fillRect l="-5401" r="-5401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6350000" y="0"/>
                  </a:lnTo>
                  <a:lnTo>
                    <a:pt x="6350000" y="6350000"/>
                  </a:lnTo>
                  <a:close/>
                  <a:moveTo>
                    <a:pt x="248920" y="6101080"/>
                  </a:moveTo>
                  <a:lnTo>
                    <a:pt x="6099810" y="6101080"/>
                  </a:lnTo>
                  <a:lnTo>
                    <a:pt x="6099810" y="248920"/>
                  </a:lnTo>
                  <a:lnTo>
                    <a:pt x="248920" y="248920"/>
                  </a:lnTo>
                  <a:lnTo>
                    <a:pt x="248920" y="6101080"/>
                  </a:lnTo>
                  <a:close/>
                </a:path>
              </a:pathLst>
            </a:custGeom>
            <a:solidFill>
              <a:srgbClr val="E40E55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rot="994078">
            <a:off x="5064422" y="6262179"/>
            <a:ext cx="3507090" cy="350709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24460" y="124460"/>
              <a:ext cx="6101080" cy="6101080"/>
            </a:xfrm>
            <a:custGeom>
              <a:avLst/>
              <a:gdLst/>
              <a:ahLst/>
              <a:cxnLst/>
              <a:rect l="l" t="t" r="r" b="b"/>
              <a:pathLst>
                <a:path w="6101080" h="6101080">
                  <a:moveTo>
                    <a:pt x="0" y="0"/>
                  </a:moveTo>
                  <a:lnTo>
                    <a:pt x="6101080" y="0"/>
                  </a:lnTo>
                  <a:lnTo>
                    <a:pt x="6101080" y="6101080"/>
                  </a:lnTo>
                  <a:lnTo>
                    <a:pt x="0" y="6101080"/>
                  </a:lnTo>
                  <a:close/>
                </a:path>
              </a:pathLst>
            </a:custGeom>
            <a:blipFill>
              <a:blip r:embed="rId6"/>
              <a:stretch>
                <a:fillRect l="-24906" r="-24906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6350000" y="0"/>
                  </a:lnTo>
                  <a:lnTo>
                    <a:pt x="6350000" y="6350000"/>
                  </a:lnTo>
                  <a:close/>
                  <a:moveTo>
                    <a:pt x="248920" y="6101080"/>
                  </a:moveTo>
                  <a:lnTo>
                    <a:pt x="6099810" y="6101080"/>
                  </a:lnTo>
                  <a:lnTo>
                    <a:pt x="6099810" y="248920"/>
                  </a:lnTo>
                  <a:lnTo>
                    <a:pt x="248920" y="248920"/>
                  </a:lnTo>
                  <a:lnTo>
                    <a:pt x="248920" y="6101080"/>
                  </a:lnTo>
                  <a:close/>
                </a:path>
              </a:pathLst>
            </a:custGeom>
            <a:solidFill>
              <a:srgbClr val="38B6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259300" y="274313"/>
            <a:ext cx="1508774" cy="150877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0E5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79126" y="627096"/>
            <a:ext cx="803207" cy="8032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AD0E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68397" y="8508686"/>
            <a:ext cx="586141" cy="58614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973021" y="9493329"/>
            <a:ext cx="723088" cy="42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Calibri" panose="020F0502020204030204" pitchFamily="34" charset="0"/>
              </a:rPr>
              <a:t>14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42339" y="483863"/>
            <a:ext cx="7904715" cy="193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8000">
                <a:solidFill>
                  <a:srgbClr val="000000"/>
                </a:solidFill>
                <a:latin typeface="Bobby Jones Soft"/>
              </a:rPr>
              <a:t>APA ITU KEMAHIRAN BERKOMUNASI?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40917" y="2983265"/>
            <a:ext cx="8172770" cy="6544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8"/>
              </a:lnSpc>
              <a:spcBef>
                <a:spcPct val="0"/>
              </a:spcBef>
            </a:pPr>
            <a:r>
              <a:rPr lang="en-US" sz="5220">
                <a:solidFill>
                  <a:srgbClr val="000000"/>
                </a:solidFill>
                <a:latin typeface="Calibri (MS) Bold"/>
              </a:rPr>
              <a:t>Maksud: Menerima, memilih, menyusun dan persembahkan maklumat dan idea dalam bentuk tulisan, lisan (bercakap), jadual, graf, rajah (gambar) dan model.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722224" y="5014537"/>
            <a:ext cx="6412925" cy="723841"/>
            <a:chOff x="0" y="0"/>
            <a:chExt cx="1689001" cy="1906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9001" cy="190641"/>
            </a:xfrm>
            <a:custGeom>
              <a:avLst/>
              <a:gdLst/>
              <a:ahLst/>
              <a:cxnLst/>
              <a:rect l="l" t="t" r="r" b="b"/>
              <a:pathLst>
                <a:path w="1689001" h="190641">
                  <a:moveTo>
                    <a:pt x="0" y="0"/>
                  </a:moveTo>
                  <a:lnTo>
                    <a:pt x="1689001" y="0"/>
                  </a:lnTo>
                  <a:lnTo>
                    <a:pt x="1689001" y="190641"/>
                  </a:lnTo>
                  <a:lnTo>
                    <a:pt x="0" y="190641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2030" y="4757755"/>
            <a:ext cx="3490718" cy="4323506"/>
            <a:chOff x="0" y="0"/>
            <a:chExt cx="794371" cy="9838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4371" cy="983886"/>
            </a:xfrm>
            <a:custGeom>
              <a:avLst/>
              <a:gdLst/>
              <a:ahLst/>
              <a:cxnLst/>
              <a:rect l="l" t="t" r="r" b="b"/>
              <a:pathLst>
                <a:path w="794371" h="983886">
                  <a:moveTo>
                    <a:pt x="110893" y="0"/>
                  </a:moveTo>
                  <a:lnTo>
                    <a:pt x="683478" y="0"/>
                  </a:lnTo>
                  <a:cubicBezTo>
                    <a:pt x="744722" y="0"/>
                    <a:pt x="794371" y="49648"/>
                    <a:pt x="794371" y="110893"/>
                  </a:cubicBezTo>
                  <a:lnTo>
                    <a:pt x="794371" y="872993"/>
                  </a:lnTo>
                  <a:cubicBezTo>
                    <a:pt x="794371" y="902403"/>
                    <a:pt x="782688" y="930609"/>
                    <a:pt x="761891" y="951406"/>
                  </a:cubicBezTo>
                  <a:cubicBezTo>
                    <a:pt x="741095" y="972202"/>
                    <a:pt x="712889" y="983886"/>
                    <a:pt x="683478" y="983886"/>
                  </a:cubicBezTo>
                  <a:lnTo>
                    <a:pt x="110893" y="983886"/>
                  </a:lnTo>
                  <a:cubicBezTo>
                    <a:pt x="49648" y="983886"/>
                    <a:pt x="0" y="934237"/>
                    <a:pt x="0" y="872993"/>
                  </a:cubicBezTo>
                  <a:lnTo>
                    <a:pt x="0" y="110893"/>
                  </a:lnTo>
                  <a:cubicBezTo>
                    <a:pt x="0" y="49648"/>
                    <a:pt x="49648" y="0"/>
                    <a:pt x="110893" y="0"/>
                  </a:cubicBez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482453" y="3325869"/>
            <a:ext cx="3490718" cy="4323506"/>
            <a:chOff x="0" y="0"/>
            <a:chExt cx="794371" cy="9838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4371" cy="983886"/>
            </a:xfrm>
            <a:custGeom>
              <a:avLst/>
              <a:gdLst/>
              <a:ahLst/>
              <a:cxnLst/>
              <a:rect l="l" t="t" r="r" b="b"/>
              <a:pathLst>
                <a:path w="794371" h="983886">
                  <a:moveTo>
                    <a:pt x="110893" y="0"/>
                  </a:moveTo>
                  <a:lnTo>
                    <a:pt x="683478" y="0"/>
                  </a:lnTo>
                  <a:cubicBezTo>
                    <a:pt x="744722" y="0"/>
                    <a:pt x="794371" y="49648"/>
                    <a:pt x="794371" y="110893"/>
                  </a:cubicBezTo>
                  <a:lnTo>
                    <a:pt x="794371" y="872993"/>
                  </a:lnTo>
                  <a:cubicBezTo>
                    <a:pt x="794371" y="902403"/>
                    <a:pt x="782688" y="930609"/>
                    <a:pt x="761891" y="951406"/>
                  </a:cubicBezTo>
                  <a:cubicBezTo>
                    <a:pt x="741095" y="972202"/>
                    <a:pt x="712889" y="983886"/>
                    <a:pt x="683478" y="983886"/>
                  </a:cubicBezTo>
                  <a:lnTo>
                    <a:pt x="110893" y="983886"/>
                  </a:lnTo>
                  <a:cubicBezTo>
                    <a:pt x="49648" y="983886"/>
                    <a:pt x="0" y="934237"/>
                    <a:pt x="0" y="872993"/>
                  </a:cubicBezTo>
                  <a:lnTo>
                    <a:pt x="0" y="110893"/>
                  </a:lnTo>
                  <a:cubicBezTo>
                    <a:pt x="0" y="49648"/>
                    <a:pt x="49648" y="0"/>
                    <a:pt x="11089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486566" y="6668751"/>
            <a:ext cx="6122398" cy="723841"/>
            <a:chOff x="0" y="0"/>
            <a:chExt cx="1612483" cy="1906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12483" cy="190641"/>
            </a:xfrm>
            <a:custGeom>
              <a:avLst/>
              <a:gdLst/>
              <a:ahLst/>
              <a:cxnLst/>
              <a:rect l="l" t="t" r="r" b="b"/>
              <a:pathLst>
                <a:path w="1612483" h="190641">
                  <a:moveTo>
                    <a:pt x="0" y="0"/>
                  </a:moveTo>
                  <a:lnTo>
                    <a:pt x="1612483" y="0"/>
                  </a:lnTo>
                  <a:lnTo>
                    <a:pt x="1612483" y="190641"/>
                  </a:lnTo>
                  <a:lnTo>
                    <a:pt x="0" y="190641"/>
                  </a:lnTo>
                  <a:close/>
                </a:path>
              </a:pathLst>
            </a:custGeom>
            <a:solidFill>
              <a:srgbClr val="E40E5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285894" y="4757755"/>
            <a:ext cx="3490718" cy="4323506"/>
            <a:chOff x="0" y="0"/>
            <a:chExt cx="794371" cy="9838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4371" cy="983886"/>
            </a:xfrm>
            <a:custGeom>
              <a:avLst/>
              <a:gdLst/>
              <a:ahLst/>
              <a:cxnLst/>
              <a:rect l="l" t="t" r="r" b="b"/>
              <a:pathLst>
                <a:path w="794371" h="983886">
                  <a:moveTo>
                    <a:pt x="110893" y="0"/>
                  </a:moveTo>
                  <a:lnTo>
                    <a:pt x="683478" y="0"/>
                  </a:lnTo>
                  <a:cubicBezTo>
                    <a:pt x="744722" y="0"/>
                    <a:pt x="794371" y="49648"/>
                    <a:pt x="794371" y="110893"/>
                  </a:cubicBezTo>
                  <a:lnTo>
                    <a:pt x="794371" y="872993"/>
                  </a:lnTo>
                  <a:cubicBezTo>
                    <a:pt x="794371" y="902403"/>
                    <a:pt x="782688" y="930609"/>
                    <a:pt x="761891" y="951406"/>
                  </a:cubicBezTo>
                  <a:cubicBezTo>
                    <a:pt x="741095" y="972202"/>
                    <a:pt x="712889" y="983886"/>
                    <a:pt x="683478" y="983886"/>
                  </a:cubicBezTo>
                  <a:lnTo>
                    <a:pt x="110893" y="983886"/>
                  </a:lnTo>
                  <a:cubicBezTo>
                    <a:pt x="49648" y="983886"/>
                    <a:pt x="0" y="934237"/>
                    <a:pt x="0" y="872993"/>
                  </a:cubicBezTo>
                  <a:lnTo>
                    <a:pt x="0" y="110893"/>
                  </a:lnTo>
                  <a:cubicBezTo>
                    <a:pt x="0" y="49648"/>
                    <a:pt x="49648" y="0"/>
                    <a:pt x="110893" y="0"/>
                  </a:cubicBezTo>
                  <a:close/>
                </a:path>
              </a:pathLst>
            </a:custGeom>
            <a:solidFill>
              <a:srgbClr val="E40E5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334565" y="5125701"/>
            <a:ext cx="2476500" cy="723841"/>
            <a:chOff x="0" y="0"/>
            <a:chExt cx="652247" cy="1906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2247" cy="190641"/>
            </a:xfrm>
            <a:custGeom>
              <a:avLst/>
              <a:gdLst/>
              <a:ahLst/>
              <a:cxnLst/>
              <a:rect l="l" t="t" r="r" b="b"/>
              <a:pathLst>
                <a:path w="652247" h="190641">
                  <a:moveTo>
                    <a:pt x="0" y="0"/>
                  </a:moveTo>
                  <a:lnTo>
                    <a:pt x="652247" y="0"/>
                  </a:lnTo>
                  <a:lnTo>
                    <a:pt x="652247" y="190641"/>
                  </a:lnTo>
                  <a:lnTo>
                    <a:pt x="0" y="190641"/>
                  </a:lnTo>
                  <a:close/>
                </a:path>
              </a:pathLst>
            </a:custGeom>
            <a:solidFill>
              <a:srgbClr val="FFAD0E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85252" y="3325869"/>
            <a:ext cx="3490718" cy="4323506"/>
            <a:chOff x="0" y="0"/>
            <a:chExt cx="794371" cy="9838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94371" cy="983886"/>
            </a:xfrm>
            <a:custGeom>
              <a:avLst/>
              <a:gdLst/>
              <a:ahLst/>
              <a:cxnLst/>
              <a:rect l="l" t="t" r="r" b="b"/>
              <a:pathLst>
                <a:path w="794371" h="983886">
                  <a:moveTo>
                    <a:pt x="110893" y="0"/>
                  </a:moveTo>
                  <a:lnTo>
                    <a:pt x="683478" y="0"/>
                  </a:lnTo>
                  <a:cubicBezTo>
                    <a:pt x="744722" y="0"/>
                    <a:pt x="794371" y="49648"/>
                    <a:pt x="794371" y="110893"/>
                  </a:cubicBezTo>
                  <a:lnTo>
                    <a:pt x="794371" y="872993"/>
                  </a:lnTo>
                  <a:cubicBezTo>
                    <a:pt x="794371" y="902403"/>
                    <a:pt x="782688" y="930609"/>
                    <a:pt x="761891" y="951406"/>
                  </a:cubicBezTo>
                  <a:cubicBezTo>
                    <a:pt x="741095" y="972202"/>
                    <a:pt x="712889" y="983886"/>
                    <a:pt x="683478" y="983886"/>
                  </a:cubicBezTo>
                  <a:lnTo>
                    <a:pt x="110893" y="983886"/>
                  </a:lnTo>
                  <a:cubicBezTo>
                    <a:pt x="49648" y="983886"/>
                    <a:pt x="0" y="934237"/>
                    <a:pt x="0" y="872993"/>
                  </a:cubicBezTo>
                  <a:lnTo>
                    <a:pt x="0" y="110893"/>
                  </a:lnTo>
                  <a:cubicBezTo>
                    <a:pt x="0" y="49648"/>
                    <a:pt x="49648" y="0"/>
                    <a:pt x="11089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505041" y="6557587"/>
            <a:ext cx="2476500" cy="723841"/>
            <a:chOff x="0" y="0"/>
            <a:chExt cx="652247" cy="19064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52247" cy="190641"/>
            </a:xfrm>
            <a:custGeom>
              <a:avLst/>
              <a:gdLst/>
              <a:ahLst/>
              <a:cxnLst/>
              <a:rect l="l" t="t" r="r" b="b"/>
              <a:pathLst>
                <a:path w="652247" h="190641">
                  <a:moveTo>
                    <a:pt x="0" y="0"/>
                  </a:moveTo>
                  <a:lnTo>
                    <a:pt x="652247" y="0"/>
                  </a:lnTo>
                  <a:lnTo>
                    <a:pt x="652247" y="190641"/>
                  </a:lnTo>
                  <a:lnTo>
                    <a:pt x="0" y="190641"/>
                  </a:ln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882900" y="5125701"/>
            <a:ext cx="3075678" cy="2706091"/>
          </a:xfrm>
          <a:custGeom>
            <a:avLst/>
            <a:gdLst/>
            <a:ahLst/>
            <a:cxnLst/>
            <a:rect l="l" t="t" r="r" b="b"/>
            <a:pathLst>
              <a:path w="3075678" h="2706091">
                <a:moveTo>
                  <a:pt x="0" y="0"/>
                </a:moveTo>
                <a:lnTo>
                  <a:pt x="3075678" y="0"/>
                </a:lnTo>
                <a:lnTo>
                  <a:pt x="3075678" y="2706091"/>
                </a:lnTo>
                <a:lnTo>
                  <a:pt x="0" y="2706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028" r="-16028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5690702" y="3921356"/>
            <a:ext cx="3074322" cy="2636231"/>
          </a:xfrm>
          <a:custGeom>
            <a:avLst/>
            <a:gdLst/>
            <a:ahLst/>
            <a:cxnLst/>
            <a:rect l="l" t="t" r="r" b="b"/>
            <a:pathLst>
              <a:path w="3074322" h="2636231">
                <a:moveTo>
                  <a:pt x="0" y="0"/>
                </a:moveTo>
                <a:lnTo>
                  <a:pt x="3074322" y="0"/>
                </a:lnTo>
                <a:lnTo>
                  <a:pt x="3074322" y="2636231"/>
                </a:lnTo>
                <a:lnTo>
                  <a:pt x="0" y="263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9458946" y="4954862"/>
            <a:ext cx="3018371" cy="3047768"/>
            <a:chOff x="0" y="0"/>
            <a:chExt cx="4024495" cy="4063691"/>
          </a:xfrm>
        </p:grpSpPr>
        <p:sp>
          <p:nvSpPr>
            <p:cNvPr id="30" name="TextBox 30"/>
            <p:cNvSpPr txBox="1"/>
            <p:nvPr/>
          </p:nvSpPr>
          <p:spPr>
            <a:xfrm>
              <a:off x="410368" y="3871483"/>
              <a:ext cx="439164" cy="19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18"/>
                </a:lnSpc>
              </a:pPr>
              <a:r>
                <a:rPr lang="en-US" sz="870">
                  <a:solidFill>
                    <a:srgbClr val="000000"/>
                  </a:solidFill>
                  <a:latin typeface="Canva Sans"/>
                </a:rPr>
                <a:t>Item 1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173826" y="3871483"/>
              <a:ext cx="441658" cy="19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18"/>
                </a:lnSpc>
              </a:pPr>
              <a:r>
                <a:rPr lang="en-US" sz="870">
                  <a:solidFill>
                    <a:srgbClr val="000000"/>
                  </a:solidFill>
                  <a:latin typeface="Canva Sans"/>
                </a:rPr>
                <a:t>Item 2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936228" y="3871483"/>
              <a:ext cx="446264" cy="19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18"/>
                </a:lnSpc>
              </a:pPr>
              <a:r>
                <a:rPr lang="en-US" sz="870">
                  <a:solidFill>
                    <a:srgbClr val="000000"/>
                  </a:solidFill>
                  <a:latin typeface="Canva Sans"/>
                </a:rPr>
                <a:t>Item 3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2699111" y="3871483"/>
              <a:ext cx="449909" cy="19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18"/>
                </a:lnSpc>
              </a:pPr>
              <a:r>
                <a:rPr lang="en-US" sz="870">
                  <a:solidFill>
                    <a:srgbClr val="000000"/>
                  </a:solidFill>
                  <a:latin typeface="Canva Sans"/>
                </a:rPr>
                <a:t>Item 4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464871" y="3871483"/>
              <a:ext cx="447799" cy="19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18"/>
                </a:lnSpc>
              </a:pPr>
              <a:r>
                <a:rPr lang="en-US" sz="870">
                  <a:solidFill>
                    <a:srgbClr val="000000"/>
                  </a:solidFill>
                  <a:latin typeface="Canva Sans"/>
                </a:rPr>
                <a:t>Item 5</a:t>
              </a:r>
            </a:p>
          </p:txBody>
        </p:sp>
        <p:grpSp>
          <p:nvGrpSpPr>
            <p:cNvPr id="35" name="Group 35"/>
            <p:cNvGrpSpPr>
              <a:grpSpLocks noChangeAspect="1"/>
            </p:cNvGrpSpPr>
            <p:nvPr/>
          </p:nvGrpSpPr>
          <p:grpSpPr>
            <a:xfrm>
              <a:off x="294226" y="86579"/>
              <a:ext cx="3730269" cy="3730269"/>
              <a:chOff x="0" y="0"/>
              <a:chExt cx="10287000" cy="10287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42" name="TextBox 42"/>
            <p:cNvSpPr txBox="1"/>
            <p:nvPr/>
          </p:nvSpPr>
          <p:spPr>
            <a:xfrm>
              <a:off x="16438" y="-19050"/>
              <a:ext cx="204103" cy="19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218"/>
                </a:lnSpc>
              </a:pPr>
              <a:r>
                <a:rPr lang="en-US" sz="870">
                  <a:solidFill>
                    <a:srgbClr val="000000"/>
                  </a:solidFill>
                  <a:latin typeface="Canva Sans"/>
                </a:rPr>
                <a:t>25 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727004"/>
              <a:ext cx="220541" cy="19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218"/>
                </a:lnSpc>
              </a:pPr>
              <a:r>
                <a:rPr lang="en-US" sz="870">
                  <a:solidFill>
                    <a:srgbClr val="000000"/>
                  </a:solidFill>
                  <a:latin typeface="Canva Sans"/>
                </a:rPr>
                <a:t>20 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8869" y="1473058"/>
              <a:ext cx="201672" cy="19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218"/>
                </a:lnSpc>
              </a:pPr>
              <a:r>
                <a:rPr lang="en-US" sz="870">
                  <a:solidFill>
                    <a:srgbClr val="000000"/>
                  </a:solidFill>
                  <a:latin typeface="Canva Sans"/>
                </a:rPr>
                <a:t>15 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2495" y="2219112"/>
              <a:ext cx="218047" cy="19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218"/>
                </a:lnSpc>
              </a:pPr>
              <a:r>
                <a:rPr lang="en-US" sz="870">
                  <a:solidFill>
                    <a:srgbClr val="000000"/>
                  </a:solidFill>
                  <a:latin typeface="Canva Sans"/>
                </a:rPr>
                <a:t>10 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97286" y="2965165"/>
              <a:ext cx="123255" cy="19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218"/>
                </a:lnSpc>
              </a:pPr>
              <a:r>
                <a:rPr lang="en-US" sz="870">
                  <a:solidFill>
                    <a:srgbClr val="000000"/>
                  </a:solidFill>
                  <a:latin typeface="Canva Sans"/>
                </a:rPr>
                <a:t>5 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80912" y="3711219"/>
              <a:ext cx="139629" cy="192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218"/>
                </a:lnSpc>
              </a:pPr>
              <a:r>
                <a:rPr lang="en-US" sz="870">
                  <a:solidFill>
                    <a:srgbClr val="000000"/>
                  </a:solidFill>
                  <a:latin typeface="Canva Sans"/>
                </a:rPr>
                <a:t>0 </a:t>
              </a:r>
            </a:p>
          </p:txBody>
        </p:sp>
        <p:grpSp>
          <p:nvGrpSpPr>
            <p:cNvPr id="48" name="Group 48"/>
            <p:cNvGrpSpPr>
              <a:grpSpLocks noChangeAspect="1"/>
            </p:cNvGrpSpPr>
            <p:nvPr/>
          </p:nvGrpSpPr>
          <p:grpSpPr>
            <a:xfrm>
              <a:off x="521112" y="531909"/>
              <a:ext cx="3503383" cy="3284940"/>
              <a:chOff x="625687" y="1228090"/>
              <a:chExt cx="9661313" cy="905891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10287000"/>
                <a:ext cx="600287" cy="0"/>
              </a:xfrm>
              <a:custGeom>
                <a:avLst/>
                <a:gdLst/>
                <a:ahLst/>
                <a:cxnLst/>
                <a:rect l="l" t="t" r="r" b="b"/>
                <a:pathLst>
                  <a:path w="600287">
                    <a:moveTo>
                      <a:pt x="0" y="0"/>
                    </a:moveTo>
                    <a:lnTo>
                      <a:pt x="0" y="0"/>
                    </a:lnTo>
                    <a:lnTo>
                      <a:pt x="600287" y="0"/>
                    </a:lnTo>
                    <a:lnTo>
                      <a:pt x="600287" y="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2108835" y="6988810"/>
                <a:ext cx="600287" cy="3298190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3298190">
                    <a:moveTo>
                      <a:pt x="0" y="3298190"/>
                    </a:moveTo>
                    <a:lnTo>
                      <a:pt x="0" y="48023"/>
                    </a:lnTo>
                    <a:cubicBezTo>
                      <a:pt x="0" y="35287"/>
                      <a:pt x="5059" y="23072"/>
                      <a:pt x="14065" y="14066"/>
                    </a:cubicBezTo>
                    <a:cubicBezTo>
                      <a:pt x="23071" y="5059"/>
                      <a:pt x="35286" y="0"/>
                      <a:pt x="48023" y="0"/>
                    </a:cubicBezTo>
                    <a:lnTo>
                      <a:pt x="552264" y="0"/>
                    </a:lnTo>
                    <a:cubicBezTo>
                      <a:pt x="565000" y="0"/>
                      <a:pt x="577215" y="5059"/>
                      <a:pt x="586221" y="14066"/>
                    </a:cubicBezTo>
                    <a:cubicBezTo>
                      <a:pt x="595227" y="23072"/>
                      <a:pt x="600287" y="35287"/>
                      <a:pt x="600287" y="48023"/>
                    </a:cubicBezTo>
                    <a:lnTo>
                      <a:pt x="600287" y="329819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4217670" y="4108450"/>
                <a:ext cx="600287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6178550">
                    <a:moveTo>
                      <a:pt x="0" y="6178550"/>
                    </a:moveTo>
                    <a:lnTo>
                      <a:pt x="0" y="48023"/>
                    </a:lnTo>
                    <a:cubicBezTo>
                      <a:pt x="0" y="35287"/>
                      <a:pt x="5059" y="23072"/>
                      <a:pt x="14065" y="14065"/>
                    </a:cubicBezTo>
                    <a:cubicBezTo>
                      <a:pt x="23072" y="5059"/>
                      <a:pt x="35287" y="0"/>
                      <a:pt x="48023" y="0"/>
                    </a:cubicBezTo>
                    <a:lnTo>
                      <a:pt x="552264" y="0"/>
                    </a:lnTo>
                    <a:cubicBezTo>
                      <a:pt x="565000" y="0"/>
                      <a:pt x="577215" y="5059"/>
                      <a:pt x="586221" y="14065"/>
                    </a:cubicBezTo>
                    <a:cubicBezTo>
                      <a:pt x="595227" y="23072"/>
                      <a:pt x="600287" y="35287"/>
                      <a:pt x="600287" y="48023"/>
                    </a:cubicBezTo>
                    <a:lnTo>
                      <a:pt x="600287" y="617855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6326505" y="2874010"/>
                <a:ext cx="600287" cy="7412990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7412990">
                    <a:moveTo>
                      <a:pt x="0" y="7412990"/>
                    </a:moveTo>
                    <a:lnTo>
                      <a:pt x="0" y="48023"/>
                    </a:lnTo>
                    <a:cubicBezTo>
                      <a:pt x="0" y="35286"/>
                      <a:pt x="5060" y="23071"/>
                      <a:pt x="14066" y="14066"/>
                    </a:cubicBezTo>
                    <a:cubicBezTo>
                      <a:pt x="23072" y="5060"/>
                      <a:pt x="35287" y="0"/>
                      <a:pt x="48023" y="0"/>
                    </a:cubicBezTo>
                    <a:lnTo>
                      <a:pt x="552263" y="0"/>
                    </a:lnTo>
                    <a:cubicBezTo>
                      <a:pt x="565000" y="0"/>
                      <a:pt x="577215" y="5059"/>
                      <a:pt x="586221" y="14065"/>
                    </a:cubicBezTo>
                    <a:cubicBezTo>
                      <a:pt x="595228" y="23071"/>
                      <a:pt x="600287" y="35286"/>
                      <a:pt x="600287" y="48023"/>
                    </a:cubicBezTo>
                    <a:lnTo>
                      <a:pt x="600287" y="741299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8435340" y="1228090"/>
                <a:ext cx="600287" cy="9058910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9058910">
                    <a:moveTo>
                      <a:pt x="0" y="9058910"/>
                    </a:moveTo>
                    <a:lnTo>
                      <a:pt x="0" y="48023"/>
                    </a:lnTo>
                    <a:cubicBezTo>
                      <a:pt x="0" y="21501"/>
                      <a:pt x="21500" y="0"/>
                      <a:pt x="48023" y="0"/>
                    </a:cubicBezTo>
                    <a:lnTo>
                      <a:pt x="552264" y="0"/>
                    </a:lnTo>
                    <a:cubicBezTo>
                      <a:pt x="578787" y="0"/>
                      <a:pt x="600287" y="21501"/>
                      <a:pt x="600287" y="48023"/>
                    </a:cubicBezTo>
                    <a:lnTo>
                      <a:pt x="600287" y="905891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625687" y="8216900"/>
                <a:ext cx="600287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2070100">
                    <a:moveTo>
                      <a:pt x="0" y="2070100"/>
                    </a:moveTo>
                    <a:lnTo>
                      <a:pt x="0" y="48023"/>
                    </a:lnTo>
                    <a:cubicBezTo>
                      <a:pt x="0" y="21500"/>
                      <a:pt x="21500" y="0"/>
                      <a:pt x="48023" y="0"/>
                    </a:cubicBezTo>
                    <a:lnTo>
                      <a:pt x="552263" y="0"/>
                    </a:lnTo>
                    <a:cubicBezTo>
                      <a:pt x="578786" y="0"/>
                      <a:pt x="600286" y="21500"/>
                      <a:pt x="600286" y="48023"/>
                    </a:cubicBezTo>
                    <a:lnTo>
                      <a:pt x="600286" y="207010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2734521" y="6988810"/>
                <a:ext cx="600287" cy="3298190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3298190">
                    <a:moveTo>
                      <a:pt x="1" y="3298190"/>
                    </a:moveTo>
                    <a:lnTo>
                      <a:pt x="1" y="48023"/>
                    </a:lnTo>
                    <a:cubicBezTo>
                      <a:pt x="0" y="35287"/>
                      <a:pt x="5060" y="23072"/>
                      <a:pt x="14066" y="14066"/>
                    </a:cubicBezTo>
                    <a:cubicBezTo>
                      <a:pt x="23072" y="5059"/>
                      <a:pt x="35287" y="0"/>
                      <a:pt x="48024" y="0"/>
                    </a:cubicBezTo>
                    <a:lnTo>
                      <a:pt x="552264" y="0"/>
                    </a:lnTo>
                    <a:cubicBezTo>
                      <a:pt x="565001" y="0"/>
                      <a:pt x="577216" y="5059"/>
                      <a:pt x="586222" y="14066"/>
                    </a:cubicBezTo>
                    <a:cubicBezTo>
                      <a:pt x="595228" y="23072"/>
                      <a:pt x="600287" y="35287"/>
                      <a:pt x="600287" y="48023"/>
                    </a:cubicBezTo>
                    <a:lnTo>
                      <a:pt x="600287" y="329819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4843357" y="6167967"/>
                <a:ext cx="600287" cy="4119033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4119033">
                    <a:moveTo>
                      <a:pt x="0" y="4119033"/>
                    </a:moveTo>
                    <a:lnTo>
                      <a:pt x="0" y="48023"/>
                    </a:lnTo>
                    <a:cubicBezTo>
                      <a:pt x="0" y="35286"/>
                      <a:pt x="5059" y="23071"/>
                      <a:pt x="14065" y="14065"/>
                    </a:cubicBezTo>
                    <a:cubicBezTo>
                      <a:pt x="23072" y="5059"/>
                      <a:pt x="35286" y="0"/>
                      <a:pt x="48023" y="0"/>
                    </a:cubicBezTo>
                    <a:lnTo>
                      <a:pt x="552263" y="0"/>
                    </a:lnTo>
                    <a:cubicBezTo>
                      <a:pt x="565000" y="0"/>
                      <a:pt x="577214" y="5059"/>
                      <a:pt x="586221" y="14065"/>
                    </a:cubicBezTo>
                    <a:cubicBezTo>
                      <a:pt x="595227" y="23071"/>
                      <a:pt x="600286" y="35286"/>
                      <a:pt x="600286" y="48023"/>
                    </a:cubicBezTo>
                    <a:lnTo>
                      <a:pt x="600286" y="4119033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6952192" y="4521341"/>
                <a:ext cx="600287" cy="5765659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5765659">
                    <a:moveTo>
                      <a:pt x="0" y="5765659"/>
                    </a:moveTo>
                    <a:lnTo>
                      <a:pt x="0" y="48023"/>
                    </a:lnTo>
                    <a:cubicBezTo>
                      <a:pt x="0" y="21501"/>
                      <a:pt x="21500" y="0"/>
                      <a:pt x="48023" y="0"/>
                    </a:cubicBezTo>
                    <a:lnTo>
                      <a:pt x="552263" y="0"/>
                    </a:lnTo>
                    <a:cubicBezTo>
                      <a:pt x="565000" y="0"/>
                      <a:pt x="577214" y="5059"/>
                      <a:pt x="586221" y="14065"/>
                    </a:cubicBezTo>
                    <a:cubicBezTo>
                      <a:pt x="595227" y="23072"/>
                      <a:pt x="600287" y="35287"/>
                      <a:pt x="600287" y="48023"/>
                    </a:cubicBezTo>
                    <a:lnTo>
                      <a:pt x="600287" y="5765659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9061027" y="2051627"/>
                <a:ext cx="600287" cy="8235373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8235373">
                    <a:moveTo>
                      <a:pt x="0" y="8235373"/>
                    </a:moveTo>
                    <a:lnTo>
                      <a:pt x="0" y="48023"/>
                    </a:lnTo>
                    <a:cubicBezTo>
                      <a:pt x="0" y="21501"/>
                      <a:pt x="21500" y="0"/>
                      <a:pt x="48022" y="0"/>
                    </a:cubicBezTo>
                    <a:lnTo>
                      <a:pt x="552264" y="0"/>
                    </a:lnTo>
                    <a:cubicBezTo>
                      <a:pt x="578786" y="0"/>
                      <a:pt x="600286" y="21501"/>
                      <a:pt x="600286" y="48023"/>
                    </a:cubicBezTo>
                    <a:lnTo>
                      <a:pt x="600286" y="8235373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1251373" y="8216900"/>
                <a:ext cx="600287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2070100">
                    <a:moveTo>
                      <a:pt x="0" y="2070100"/>
                    </a:moveTo>
                    <a:lnTo>
                      <a:pt x="0" y="48023"/>
                    </a:lnTo>
                    <a:cubicBezTo>
                      <a:pt x="1" y="21500"/>
                      <a:pt x="21501" y="0"/>
                      <a:pt x="48023" y="0"/>
                    </a:cubicBezTo>
                    <a:lnTo>
                      <a:pt x="552264" y="0"/>
                    </a:lnTo>
                    <a:cubicBezTo>
                      <a:pt x="578786" y="0"/>
                      <a:pt x="600287" y="21500"/>
                      <a:pt x="600287" y="48023"/>
                    </a:cubicBezTo>
                    <a:lnTo>
                      <a:pt x="600287" y="207010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3360208" y="8637905"/>
                <a:ext cx="600287" cy="1649095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1649095">
                    <a:moveTo>
                      <a:pt x="0" y="1649095"/>
                    </a:moveTo>
                    <a:lnTo>
                      <a:pt x="0" y="48023"/>
                    </a:lnTo>
                    <a:cubicBezTo>
                      <a:pt x="0" y="21501"/>
                      <a:pt x="21501" y="0"/>
                      <a:pt x="48023" y="0"/>
                    </a:cubicBezTo>
                    <a:lnTo>
                      <a:pt x="552264" y="0"/>
                    </a:lnTo>
                    <a:cubicBezTo>
                      <a:pt x="578786" y="0"/>
                      <a:pt x="600287" y="21501"/>
                      <a:pt x="600287" y="48023"/>
                    </a:cubicBezTo>
                    <a:lnTo>
                      <a:pt x="600287" y="1649095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5469043" y="8227483"/>
                <a:ext cx="600287" cy="2059517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2059517">
                    <a:moveTo>
                      <a:pt x="0" y="2059517"/>
                    </a:moveTo>
                    <a:lnTo>
                      <a:pt x="0" y="48024"/>
                    </a:lnTo>
                    <a:cubicBezTo>
                      <a:pt x="0" y="35287"/>
                      <a:pt x="5060" y="23072"/>
                      <a:pt x="14066" y="14066"/>
                    </a:cubicBezTo>
                    <a:cubicBezTo>
                      <a:pt x="23072" y="5059"/>
                      <a:pt x="35287" y="0"/>
                      <a:pt x="48023" y="0"/>
                    </a:cubicBezTo>
                    <a:lnTo>
                      <a:pt x="552264" y="0"/>
                    </a:lnTo>
                    <a:cubicBezTo>
                      <a:pt x="565000" y="0"/>
                      <a:pt x="577215" y="5059"/>
                      <a:pt x="586222" y="14066"/>
                    </a:cubicBezTo>
                    <a:cubicBezTo>
                      <a:pt x="595228" y="23072"/>
                      <a:pt x="600287" y="35287"/>
                      <a:pt x="600287" y="48024"/>
                    </a:cubicBezTo>
                    <a:lnTo>
                      <a:pt x="600287" y="2059517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7577879" y="6992338"/>
                <a:ext cx="600287" cy="3294662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3294662">
                    <a:moveTo>
                      <a:pt x="0" y="3294662"/>
                    </a:moveTo>
                    <a:lnTo>
                      <a:pt x="0" y="48023"/>
                    </a:lnTo>
                    <a:cubicBezTo>
                      <a:pt x="0" y="35287"/>
                      <a:pt x="5059" y="23072"/>
                      <a:pt x="14065" y="14065"/>
                    </a:cubicBezTo>
                    <a:cubicBezTo>
                      <a:pt x="23071" y="5059"/>
                      <a:pt x="35286" y="0"/>
                      <a:pt x="48022" y="0"/>
                    </a:cubicBezTo>
                    <a:lnTo>
                      <a:pt x="552263" y="0"/>
                    </a:lnTo>
                    <a:cubicBezTo>
                      <a:pt x="564999" y="0"/>
                      <a:pt x="577215" y="5059"/>
                      <a:pt x="586220" y="14065"/>
                    </a:cubicBezTo>
                    <a:cubicBezTo>
                      <a:pt x="595227" y="23071"/>
                      <a:pt x="600286" y="35287"/>
                      <a:pt x="600286" y="48023"/>
                    </a:cubicBezTo>
                    <a:lnTo>
                      <a:pt x="600286" y="3294662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9686713" y="6992851"/>
                <a:ext cx="600287" cy="3294149"/>
              </a:xfrm>
              <a:custGeom>
                <a:avLst/>
                <a:gdLst/>
                <a:ahLst/>
                <a:cxnLst/>
                <a:rect l="l" t="t" r="r" b="b"/>
                <a:pathLst>
                  <a:path w="600287" h="3294149">
                    <a:moveTo>
                      <a:pt x="0" y="3294149"/>
                    </a:moveTo>
                    <a:lnTo>
                      <a:pt x="0" y="48023"/>
                    </a:lnTo>
                    <a:cubicBezTo>
                      <a:pt x="0" y="35287"/>
                      <a:pt x="5060" y="23072"/>
                      <a:pt x="14065" y="14065"/>
                    </a:cubicBezTo>
                    <a:cubicBezTo>
                      <a:pt x="23072" y="5059"/>
                      <a:pt x="35287" y="0"/>
                      <a:pt x="48023" y="0"/>
                    </a:cubicBezTo>
                    <a:lnTo>
                      <a:pt x="552264" y="0"/>
                    </a:lnTo>
                    <a:cubicBezTo>
                      <a:pt x="565001" y="0"/>
                      <a:pt x="577216" y="5059"/>
                      <a:pt x="586222" y="14065"/>
                    </a:cubicBezTo>
                    <a:cubicBezTo>
                      <a:pt x="595228" y="23072"/>
                      <a:pt x="600287" y="35287"/>
                      <a:pt x="600287" y="48023"/>
                    </a:cubicBezTo>
                    <a:lnTo>
                      <a:pt x="600287" y="3294149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sp>
        <p:nvSpPr>
          <p:cNvPr id="64" name="Freeform 64"/>
          <p:cNvSpPr/>
          <p:nvPr/>
        </p:nvSpPr>
        <p:spPr>
          <a:xfrm>
            <a:off x="13300486" y="3676205"/>
            <a:ext cx="3104034" cy="2557315"/>
          </a:xfrm>
          <a:custGeom>
            <a:avLst/>
            <a:gdLst/>
            <a:ahLst/>
            <a:cxnLst/>
            <a:rect l="l" t="t" r="r" b="b"/>
            <a:pathLst>
              <a:path w="3104034" h="2557315">
                <a:moveTo>
                  <a:pt x="0" y="0"/>
                </a:moveTo>
                <a:lnTo>
                  <a:pt x="3104034" y="0"/>
                </a:lnTo>
                <a:lnTo>
                  <a:pt x="3104034" y="2557315"/>
                </a:lnTo>
                <a:lnTo>
                  <a:pt x="0" y="25573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340" r="-16549"/>
            </a:stretch>
          </a:blipFill>
        </p:spPr>
      </p:sp>
      <p:sp>
        <p:nvSpPr>
          <p:cNvPr id="65" name="TextBox 65"/>
          <p:cNvSpPr txBox="1"/>
          <p:nvPr/>
        </p:nvSpPr>
        <p:spPr>
          <a:xfrm>
            <a:off x="5689973" y="6776633"/>
            <a:ext cx="3075678" cy="669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99"/>
              </a:lnSpc>
            </a:pPr>
            <a:r>
              <a:rPr lang="en-US" sz="4999" dirty="0">
                <a:solidFill>
                  <a:srgbClr val="00FFF0"/>
                </a:solidFill>
                <a:latin typeface="Calibri" panose="020F0502020204030204" pitchFamily="34" charset="0"/>
              </a:rPr>
              <a:t>CARTA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9493414" y="8243290"/>
            <a:ext cx="3075678" cy="669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99"/>
              </a:lnSpc>
            </a:pPr>
            <a:r>
              <a:rPr lang="en-US" sz="4999" dirty="0">
                <a:solidFill>
                  <a:srgbClr val="000000"/>
                </a:solidFill>
                <a:latin typeface="Calibri" panose="020F0502020204030204" pitchFamily="34" charset="0"/>
              </a:rPr>
              <a:t>GRAF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3258887" y="6776633"/>
            <a:ext cx="3075678" cy="669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99"/>
              </a:lnSpc>
            </a:pPr>
            <a:r>
              <a:rPr lang="en-US" sz="4999" dirty="0">
                <a:solidFill>
                  <a:srgbClr val="FFAD0E"/>
                </a:solidFill>
                <a:latin typeface="Calibri" panose="020F0502020204030204" pitchFamily="34" charset="0"/>
              </a:rPr>
              <a:t>MODEL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971459" y="8243290"/>
            <a:ext cx="3075678" cy="669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99"/>
              </a:lnSpc>
            </a:pPr>
            <a:r>
              <a:rPr lang="en-US" sz="4999" dirty="0">
                <a:solidFill>
                  <a:srgbClr val="000000"/>
                </a:solidFill>
                <a:latin typeface="Calibri" panose="020F0502020204030204" pitchFamily="34" charset="0"/>
              </a:rPr>
              <a:t>GAMBAR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2432219" y="315510"/>
            <a:ext cx="13423563" cy="127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7"/>
              </a:lnSpc>
            </a:pPr>
            <a:r>
              <a:rPr lang="en-US" sz="10074">
                <a:solidFill>
                  <a:srgbClr val="000000"/>
                </a:solidFill>
                <a:latin typeface="Bobby Jones Soft"/>
              </a:rPr>
              <a:t>KEMAHIRAN KOMUNIKASI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3610836" y="1292038"/>
            <a:ext cx="11350116" cy="141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29"/>
              </a:lnSpc>
              <a:spcBef>
                <a:spcPct val="0"/>
              </a:spcBef>
            </a:pPr>
            <a:r>
              <a:rPr lang="en-US" sz="7377">
                <a:solidFill>
                  <a:srgbClr val="0609FF"/>
                </a:solidFill>
                <a:latin typeface="Calibri (MS) Bold"/>
              </a:rPr>
              <a:t>Kita boleh menggunakan 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039059" y="774787"/>
            <a:ext cx="507826" cy="50782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71258" y="3092983"/>
            <a:ext cx="7359306" cy="2759255"/>
          </a:xfrm>
          <a:custGeom>
            <a:avLst/>
            <a:gdLst/>
            <a:ahLst/>
            <a:cxnLst/>
            <a:rect l="l" t="t" r="r" b="b"/>
            <a:pathLst>
              <a:path w="7017064" h="2052491">
                <a:moveTo>
                  <a:pt x="0" y="0"/>
                </a:moveTo>
                <a:lnTo>
                  <a:pt x="7017064" y="0"/>
                </a:lnTo>
                <a:lnTo>
                  <a:pt x="7017064" y="2052491"/>
                </a:lnTo>
                <a:lnTo>
                  <a:pt x="0" y="2052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1676" y="6914701"/>
            <a:ext cx="8594882" cy="2052491"/>
          </a:xfrm>
          <a:custGeom>
            <a:avLst/>
            <a:gdLst/>
            <a:ahLst/>
            <a:cxnLst/>
            <a:rect l="l" t="t" r="r" b="b"/>
            <a:pathLst>
              <a:path w="8594882" h="2052491">
                <a:moveTo>
                  <a:pt x="0" y="0"/>
                </a:moveTo>
                <a:lnTo>
                  <a:pt x="8594882" y="0"/>
                </a:lnTo>
                <a:lnTo>
                  <a:pt x="8594882" y="2052492"/>
                </a:lnTo>
                <a:lnTo>
                  <a:pt x="0" y="2052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242" b="-1124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766317" y="3203944"/>
            <a:ext cx="8594882" cy="2052491"/>
          </a:xfrm>
          <a:custGeom>
            <a:avLst/>
            <a:gdLst/>
            <a:ahLst/>
            <a:cxnLst/>
            <a:rect l="l" t="t" r="r" b="b"/>
            <a:pathLst>
              <a:path w="8594882" h="2052491">
                <a:moveTo>
                  <a:pt x="0" y="0"/>
                </a:moveTo>
                <a:lnTo>
                  <a:pt x="8594882" y="0"/>
                </a:lnTo>
                <a:lnTo>
                  <a:pt x="8594882" y="2052491"/>
                </a:lnTo>
                <a:lnTo>
                  <a:pt x="0" y="2052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242" b="-1124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226349" y="6409845"/>
            <a:ext cx="9217993" cy="2570008"/>
          </a:xfrm>
          <a:custGeom>
            <a:avLst/>
            <a:gdLst/>
            <a:ahLst/>
            <a:cxnLst/>
            <a:rect l="l" t="t" r="r" b="b"/>
            <a:pathLst>
              <a:path w="9217993" h="2570008">
                <a:moveTo>
                  <a:pt x="0" y="0"/>
                </a:moveTo>
                <a:lnTo>
                  <a:pt x="9217993" y="0"/>
                </a:lnTo>
                <a:lnTo>
                  <a:pt x="9217993" y="2570008"/>
                </a:lnTo>
                <a:lnTo>
                  <a:pt x="0" y="2570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56" b="-245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75089" y="2937522"/>
            <a:ext cx="992338" cy="1062464"/>
            <a:chOff x="0" y="0"/>
            <a:chExt cx="812800" cy="870238"/>
          </a:xfrm>
        </p:grpSpPr>
        <p:sp>
          <p:nvSpPr>
            <p:cNvPr id="11" name="Freeform 11"/>
            <p:cNvSpPr/>
            <p:nvPr/>
          </p:nvSpPr>
          <p:spPr>
            <a:xfrm>
              <a:off x="-26778" y="0"/>
              <a:ext cx="866355" cy="870238"/>
            </a:xfrm>
            <a:custGeom>
              <a:avLst/>
              <a:gdLst/>
              <a:ahLst/>
              <a:cxnLst/>
              <a:rect l="l" t="t" r="r" b="b"/>
              <a:pathLst>
                <a:path w="866355" h="870238">
                  <a:moveTo>
                    <a:pt x="433178" y="0"/>
                  </a:moveTo>
                  <a:cubicBezTo>
                    <a:pt x="672728" y="1071"/>
                    <a:pt x="866356" y="195567"/>
                    <a:pt x="866356" y="435119"/>
                  </a:cubicBezTo>
                  <a:cubicBezTo>
                    <a:pt x="866356" y="674672"/>
                    <a:pt x="672728" y="869167"/>
                    <a:pt x="433178" y="870238"/>
                  </a:cubicBezTo>
                  <a:cubicBezTo>
                    <a:pt x="193628" y="869167"/>
                    <a:pt x="0" y="674672"/>
                    <a:pt x="0" y="435119"/>
                  </a:cubicBezTo>
                  <a:cubicBezTo>
                    <a:pt x="0" y="195567"/>
                    <a:pt x="193628" y="1071"/>
                    <a:pt x="433178" y="0"/>
                  </a:cubicBez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Canva Sans Bold"/>
                </a:rPr>
                <a:t>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299603" y="1653537"/>
            <a:ext cx="7373910" cy="92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1"/>
              </a:lnSpc>
            </a:pPr>
            <a:r>
              <a:rPr lang="en-US" sz="6419">
                <a:solidFill>
                  <a:srgbClr val="E40E55"/>
                </a:solidFill>
                <a:latin typeface="Calibri (MS) Bold"/>
              </a:rPr>
              <a:t>Murid akan belajar: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973021" y="9493329"/>
            <a:ext cx="723088" cy="42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Calibri" panose="020F0502020204030204" pitchFamily="34" charset="0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2140" y="3795696"/>
            <a:ext cx="8115300" cy="180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Menyatakan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nama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proses yang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dikenali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sebagai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kemahiran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memerhati</a:t>
            </a:r>
            <a:endParaRPr lang="en-US" sz="3399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304259" y="-141608"/>
            <a:ext cx="10924117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609FF"/>
                </a:solidFill>
                <a:latin typeface="Calibri (MS) Bold"/>
              </a:rPr>
              <a:t>Objektif Pembelajaran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467" y="7317377"/>
            <a:ext cx="81153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Mengelas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dengan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menggunakan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ciri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-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ciri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nva Sans Bold"/>
              </a:rPr>
              <a:t>objek</a:t>
            </a:r>
            <a:endParaRPr lang="en-US" sz="3399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226349" y="3506085"/>
            <a:ext cx="7667927" cy="167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7"/>
              </a:lnSpc>
            </a:pPr>
            <a:r>
              <a:rPr lang="en-US" sz="3212" dirty="0" err="1">
                <a:solidFill>
                  <a:srgbClr val="000000"/>
                </a:solidFill>
                <a:latin typeface="Canva Sans Bold"/>
              </a:rPr>
              <a:t>Mengukur</a:t>
            </a:r>
            <a:r>
              <a:rPr lang="en-US" sz="3212" dirty="0">
                <a:solidFill>
                  <a:srgbClr val="000000"/>
                </a:solidFill>
                <a:latin typeface="Canva Sans Bold"/>
              </a:rPr>
              <a:t> dan </a:t>
            </a:r>
            <a:r>
              <a:rPr lang="en-US" sz="3212" dirty="0" err="1">
                <a:solidFill>
                  <a:srgbClr val="000000"/>
                </a:solidFill>
                <a:latin typeface="Canva Sans Bold"/>
              </a:rPr>
              <a:t>menggunakan</a:t>
            </a:r>
            <a:r>
              <a:rPr lang="en-US" sz="3212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212" dirty="0" err="1">
                <a:solidFill>
                  <a:srgbClr val="000000"/>
                </a:solidFill>
                <a:latin typeface="Canva Sans Bold"/>
              </a:rPr>
              <a:t>nombor</a:t>
            </a:r>
            <a:r>
              <a:rPr lang="en-US" sz="3212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212" dirty="0" err="1">
                <a:solidFill>
                  <a:srgbClr val="000000"/>
                </a:solidFill>
                <a:latin typeface="Canva Sans Bold"/>
              </a:rPr>
              <a:t>dengan</a:t>
            </a:r>
            <a:r>
              <a:rPr lang="en-US" sz="3212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212" dirty="0" err="1">
                <a:solidFill>
                  <a:srgbClr val="000000"/>
                </a:solidFill>
                <a:latin typeface="Canva Sans Bold"/>
              </a:rPr>
              <a:t>menjalankan</a:t>
            </a:r>
            <a:r>
              <a:rPr lang="en-US" sz="3212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212" dirty="0" err="1">
                <a:solidFill>
                  <a:srgbClr val="000000"/>
                </a:solidFill>
                <a:latin typeface="Canva Sans Bold"/>
              </a:rPr>
              <a:t>eksperimen</a:t>
            </a:r>
            <a:r>
              <a:rPr lang="en-US" sz="3212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212" dirty="0" err="1">
                <a:solidFill>
                  <a:srgbClr val="000000"/>
                </a:solidFill>
                <a:latin typeface="Canva Sans Bold"/>
              </a:rPr>
              <a:t>mudah</a:t>
            </a:r>
            <a:endParaRPr lang="en-US" sz="3212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722518" y="6717302"/>
            <a:ext cx="811530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Berkomunikasi dengan merekod maklumat dan mempersembahkan maklumat tersebut secara sistematik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91676" y="6321588"/>
            <a:ext cx="992338" cy="1062464"/>
            <a:chOff x="0" y="0"/>
            <a:chExt cx="812800" cy="870238"/>
          </a:xfrm>
        </p:grpSpPr>
        <p:sp>
          <p:nvSpPr>
            <p:cNvPr id="21" name="Freeform 21"/>
            <p:cNvSpPr/>
            <p:nvPr/>
          </p:nvSpPr>
          <p:spPr>
            <a:xfrm>
              <a:off x="-26778" y="0"/>
              <a:ext cx="866355" cy="870238"/>
            </a:xfrm>
            <a:custGeom>
              <a:avLst/>
              <a:gdLst/>
              <a:ahLst/>
              <a:cxnLst/>
              <a:rect l="l" t="t" r="r" b="b"/>
              <a:pathLst>
                <a:path w="866355" h="870238">
                  <a:moveTo>
                    <a:pt x="433178" y="0"/>
                  </a:moveTo>
                  <a:cubicBezTo>
                    <a:pt x="672728" y="1071"/>
                    <a:pt x="866356" y="195567"/>
                    <a:pt x="866356" y="435119"/>
                  </a:cubicBezTo>
                  <a:cubicBezTo>
                    <a:pt x="866356" y="674672"/>
                    <a:pt x="672728" y="869167"/>
                    <a:pt x="433178" y="870238"/>
                  </a:cubicBezTo>
                  <a:cubicBezTo>
                    <a:pt x="193628" y="869167"/>
                    <a:pt x="0" y="674672"/>
                    <a:pt x="0" y="435119"/>
                  </a:cubicBezTo>
                  <a:cubicBezTo>
                    <a:pt x="0" y="195567"/>
                    <a:pt x="193628" y="1071"/>
                    <a:pt x="433178" y="0"/>
                  </a:cubicBezTo>
                  <a:close/>
                </a:path>
              </a:pathLst>
            </a:custGeom>
            <a:solidFill>
              <a:srgbClr val="FFAD0E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Canva Sans Bold"/>
                </a:rPr>
                <a:t>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730180" y="2672712"/>
            <a:ext cx="992338" cy="1062464"/>
            <a:chOff x="0" y="0"/>
            <a:chExt cx="812800" cy="870238"/>
          </a:xfrm>
        </p:grpSpPr>
        <p:sp>
          <p:nvSpPr>
            <p:cNvPr id="24" name="Freeform 24"/>
            <p:cNvSpPr/>
            <p:nvPr/>
          </p:nvSpPr>
          <p:spPr>
            <a:xfrm>
              <a:off x="-26778" y="0"/>
              <a:ext cx="866355" cy="870238"/>
            </a:xfrm>
            <a:custGeom>
              <a:avLst/>
              <a:gdLst/>
              <a:ahLst/>
              <a:cxnLst/>
              <a:rect l="l" t="t" r="r" b="b"/>
              <a:pathLst>
                <a:path w="866355" h="870238">
                  <a:moveTo>
                    <a:pt x="433178" y="0"/>
                  </a:moveTo>
                  <a:cubicBezTo>
                    <a:pt x="672728" y="1071"/>
                    <a:pt x="866356" y="195567"/>
                    <a:pt x="866356" y="435119"/>
                  </a:cubicBezTo>
                  <a:cubicBezTo>
                    <a:pt x="866356" y="674672"/>
                    <a:pt x="672728" y="869167"/>
                    <a:pt x="433178" y="870238"/>
                  </a:cubicBezTo>
                  <a:cubicBezTo>
                    <a:pt x="193628" y="869167"/>
                    <a:pt x="0" y="674672"/>
                    <a:pt x="0" y="435119"/>
                  </a:cubicBezTo>
                  <a:cubicBezTo>
                    <a:pt x="0" y="195567"/>
                    <a:pt x="193628" y="1071"/>
                    <a:pt x="433178" y="0"/>
                  </a:cubicBezTo>
                  <a:close/>
                </a:path>
              </a:pathLst>
            </a:custGeom>
            <a:solidFill>
              <a:srgbClr val="FF5AC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Canva Sans Bold"/>
                </a:rPr>
                <a:t>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986558" y="6321588"/>
            <a:ext cx="992338" cy="1062464"/>
            <a:chOff x="0" y="0"/>
            <a:chExt cx="812800" cy="870238"/>
          </a:xfrm>
        </p:grpSpPr>
        <p:sp>
          <p:nvSpPr>
            <p:cNvPr id="27" name="Freeform 27"/>
            <p:cNvSpPr/>
            <p:nvPr/>
          </p:nvSpPr>
          <p:spPr>
            <a:xfrm>
              <a:off x="-26778" y="0"/>
              <a:ext cx="866355" cy="870238"/>
            </a:xfrm>
            <a:custGeom>
              <a:avLst/>
              <a:gdLst/>
              <a:ahLst/>
              <a:cxnLst/>
              <a:rect l="l" t="t" r="r" b="b"/>
              <a:pathLst>
                <a:path w="866355" h="870238">
                  <a:moveTo>
                    <a:pt x="433178" y="0"/>
                  </a:moveTo>
                  <a:cubicBezTo>
                    <a:pt x="672728" y="1071"/>
                    <a:pt x="866356" y="195567"/>
                    <a:pt x="866356" y="435119"/>
                  </a:cubicBezTo>
                  <a:cubicBezTo>
                    <a:pt x="866356" y="674672"/>
                    <a:pt x="672728" y="869167"/>
                    <a:pt x="433178" y="870238"/>
                  </a:cubicBezTo>
                  <a:cubicBezTo>
                    <a:pt x="193628" y="869167"/>
                    <a:pt x="0" y="674672"/>
                    <a:pt x="0" y="435119"/>
                  </a:cubicBezTo>
                  <a:cubicBezTo>
                    <a:pt x="0" y="195567"/>
                    <a:pt x="193628" y="1071"/>
                    <a:pt x="433178" y="0"/>
                  </a:cubicBezTo>
                  <a:close/>
                </a:path>
              </a:pathLst>
            </a:custGeom>
            <a:solidFill>
              <a:srgbClr val="18C60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Canva Sans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5147148" y="-3916015"/>
            <a:ext cx="6105275" cy="18119029"/>
            <a:chOff x="0" y="0"/>
            <a:chExt cx="660400" cy="19599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959913"/>
            </a:xfrm>
            <a:custGeom>
              <a:avLst/>
              <a:gdLst/>
              <a:ahLst/>
              <a:cxnLst/>
              <a:rect l="l" t="t" r="r" b="b"/>
              <a:pathLst>
                <a:path w="660400" h="1959913">
                  <a:moveTo>
                    <a:pt x="220252" y="1940844"/>
                  </a:moveTo>
                  <a:cubicBezTo>
                    <a:pt x="254109" y="1952358"/>
                    <a:pt x="292600" y="1959913"/>
                    <a:pt x="330378" y="1959913"/>
                  </a:cubicBezTo>
                  <a:cubicBezTo>
                    <a:pt x="368157" y="1959913"/>
                    <a:pt x="404509" y="1953436"/>
                    <a:pt x="438009" y="1941922"/>
                  </a:cubicBezTo>
                  <a:cubicBezTo>
                    <a:pt x="438723" y="1941562"/>
                    <a:pt x="439435" y="1941562"/>
                    <a:pt x="440148" y="1941203"/>
                  </a:cubicBezTo>
                  <a:cubicBezTo>
                    <a:pt x="565955" y="1895148"/>
                    <a:pt x="658618" y="1773534"/>
                    <a:pt x="660400" y="160593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604738"/>
                  </a:lnTo>
                  <a:cubicBezTo>
                    <a:pt x="1782" y="1774253"/>
                    <a:pt x="93019" y="1895868"/>
                    <a:pt x="220252" y="1940844"/>
                  </a:cubicBez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531196" y="2421322"/>
            <a:ext cx="5444356" cy="54443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810639" y="2700775"/>
            <a:ext cx="4885470" cy="4885451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76" r="-2497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46931" y="3192990"/>
            <a:ext cx="10822001" cy="4243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53"/>
              </a:lnSpc>
            </a:pPr>
            <a:r>
              <a:rPr lang="en-US" sz="18168" dirty="0">
                <a:solidFill>
                  <a:srgbClr val="0609FF"/>
                </a:solidFill>
                <a:latin typeface="Calibri (MS) Bold"/>
              </a:rPr>
              <a:t>TERIMA KASIH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040860" y="308929"/>
            <a:ext cx="1351763" cy="135176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AD0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820971" y="9015953"/>
            <a:ext cx="692623" cy="69262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924735" y="9362265"/>
            <a:ext cx="1849470" cy="184947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0E5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35385" y="6326499"/>
            <a:ext cx="1109767" cy="110976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6793122" y="562522"/>
            <a:ext cx="932355" cy="93235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89102">
            <a:off x="-3739889" y="1574903"/>
            <a:ext cx="24584483" cy="7634376"/>
            <a:chOff x="0" y="0"/>
            <a:chExt cx="4247756" cy="1319083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4224896" cy="1291143"/>
            </a:xfrm>
            <a:custGeom>
              <a:avLst/>
              <a:gdLst/>
              <a:ahLst/>
              <a:cxnLst/>
              <a:rect l="l" t="t" r="r" b="b"/>
              <a:pathLst>
                <a:path w="4224896" h="1291143">
                  <a:moveTo>
                    <a:pt x="4224896" y="1291143"/>
                  </a:moveTo>
                  <a:lnTo>
                    <a:pt x="0" y="1283523"/>
                  </a:lnTo>
                  <a:lnTo>
                    <a:pt x="0" y="461029"/>
                  </a:lnTo>
                  <a:lnTo>
                    <a:pt x="17780" y="19050"/>
                  </a:lnTo>
                  <a:lnTo>
                    <a:pt x="2104738" y="0"/>
                  </a:lnTo>
                  <a:lnTo>
                    <a:pt x="4205846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810" y="0"/>
              <a:ext cx="4254106" cy="1317813"/>
            </a:xfrm>
            <a:custGeom>
              <a:avLst/>
              <a:gdLst/>
              <a:ahLst/>
              <a:cxnLst/>
              <a:rect l="l" t="t" r="r" b="b"/>
              <a:pathLst>
                <a:path w="4254106" h="1317813">
                  <a:moveTo>
                    <a:pt x="4219816" y="21590"/>
                  </a:moveTo>
                  <a:cubicBezTo>
                    <a:pt x="4221086" y="34290"/>
                    <a:pt x="4221086" y="44450"/>
                    <a:pt x="4222356" y="54610"/>
                  </a:cubicBezTo>
                  <a:cubicBezTo>
                    <a:pt x="4224896" y="82782"/>
                    <a:pt x="4226166" y="109480"/>
                    <a:pt x="4228706" y="135225"/>
                  </a:cubicBezTo>
                  <a:cubicBezTo>
                    <a:pt x="4228706" y="172413"/>
                    <a:pt x="4241406" y="905669"/>
                    <a:pt x="4247756" y="942857"/>
                  </a:cubicBezTo>
                  <a:cubicBezTo>
                    <a:pt x="4254106" y="999114"/>
                    <a:pt x="4250296" y="1056326"/>
                    <a:pt x="4250296" y="1112583"/>
                  </a:cubicBezTo>
                  <a:cubicBezTo>
                    <a:pt x="4250296" y="1162166"/>
                    <a:pt x="4251566" y="1207935"/>
                    <a:pt x="4252836" y="1256853"/>
                  </a:cubicBezTo>
                  <a:cubicBezTo>
                    <a:pt x="4252836" y="1278443"/>
                    <a:pt x="4252836" y="1292413"/>
                    <a:pt x="4252836" y="1316543"/>
                  </a:cubicBezTo>
                  <a:cubicBezTo>
                    <a:pt x="4229976" y="1316543"/>
                    <a:pt x="4209656" y="1317813"/>
                    <a:pt x="4181099" y="1316543"/>
                  </a:cubicBezTo>
                  <a:cubicBezTo>
                    <a:pt x="3967635" y="1311463"/>
                    <a:pt x="3750887" y="1317813"/>
                    <a:pt x="3537423" y="1312733"/>
                  </a:cubicBezTo>
                  <a:cubicBezTo>
                    <a:pt x="3409344" y="1308923"/>
                    <a:pt x="3284550" y="1311463"/>
                    <a:pt x="3156472" y="1308923"/>
                  </a:cubicBezTo>
                  <a:cubicBezTo>
                    <a:pt x="3097359" y="1307653"/>
                    <a:pt x="3038245" y="1306383"/>
                    <a:pt x="2979132" y="1305113"/>
                  </a:cubicBezTo>
                  <a:cubicBezTo>
                    <a:pt x="2943008" y="1305113"/>
                    <a:pt x="2910167" y="1306383"/>
                    <a:pt x="2874042" y="1306383"/>
                  </a:cubicBezTo>
                  <a:cubicBezTo>
                    <a:pt x="2782088" y="1305113"/>
                    <a:pt x="2529216" y="1306383"/>
                    <a:pt x="2437262" y="1305113"/>
                  </a:cubicBezTo>
                  <a:cubicBezTo>
                    <a:pt x="2371581" y="1303843"/>
                    <a:pt x="1057956" y="1312733"/>
                    <a:pt x="992275" y="1311463"/>
                  </a:cubicBezTo>
                  <a:cubicBezTo>
                    <a:pt x="975854" y="1311463"/>
                    <a:pt x="956150" y="1312733"/>
                    <a:pt x="939730" y="1312733"/>
                  </a:cubicBezTo>
                  <a:cubicBezTo>
                    <a:pt x="900321" y="1312733"/>
                    <a:pt x="864196" y="1314003"/>
                    <a:pt x="824788" y="1314003"/>
                  </a:cubicBezTo>
                  <a:cubicBezTo>
                    <a:pt x="726266" y="1314003"/>
                    <a:pt x="631028" y="1312733"/>
                    <a:pt x="532506" y="1311463"/>
                  </a:cubicBezTo>
                  <a:cubicBezTo>
                    <a:pt x="473393" y="1310193"/>
                    <a:pt x="414280" y="1308923"/>
                    <a:pt x="358451" y="1307653"/>
                  </a:cubicBezTo>
                  <a:cubicBezTo>
                    <a:pt x="253361" y="1306383"/>
                    <a:pt x="148271" y="1305113"/>
                    <a:pt x="48260" y="1305113"/>
                  </a:cubicBezTo>
                  <a:cubicBezTo>
                    <a:pt x="38100" y="1305113"/>
                    <a:pt x="29210" y="1305113"/>
                    <a:pt x="19050" y="1303843"/>
                  </a:cubicBezTo>
                  <a:cubicBezTo>
                    <a:pt x="10160" y="1302573"/>
                    <a:pt x="5080" y="1296223"/>
                    <a:pt x="7620" y="1287333"/>
                  </a:cubicBezTo>
                  <a:cubicBezTo>
                    <a:pt x="16510" y="1255611"/>
                    <a:pt x="12700" y="1231773"/>
                    <a:pt x="11430" y="1206982"/>
                  </a:cubicBezTo>
                  <a:cubicBezTo>
                    <a:pt x="10160" y="1156445"/>
                    <a:pt x="6350" y="1106862"/>
                    <a:pt x="7620" y="1056326"/>
                  </a:cubicBezTo>
                  <a:cubicBezTo>
                    <a:pt x="5080" y="993393"/>
                    <a:pt x="0" y="214367"/>
                    <a:pt x="7620" y="150482"/>
                  </a:cubicBezTo>
                  <a:cubicBezTo>
                    <a:pt x="8890" y="138086"/>
                    <a:pt x="7620" y="124737"/>
                    <a:pt x="8890" y="112341"/>
                  </a:cubicBezTo>
                  <a:cubicBezTo>
                    <a:pt x="10160" y="92317"/>
                    <a:pt x="12700" y="7038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6169" y="30480"/>
                    <a:pt x="118714" y="29210"/>
                  </a:cubicBezTo>
                  <a:cubicBezTo>
                    <a:pt x="207384" y="25400"/>
                    <a:pt x="296054" y="22860"/>
                    <a:pt x="388007" y="20320"/>
                  </a:cubicBezTo>
                  <a:cubicBezTo>
                    <a:pt x="450405" y="17780"/>
                    <a:pt x="512802" y="16510"/>
                    <a:pt x="571915" y="13970"/>
                  </a:cubicBezTo>
                  <a:cubicBezTo>
                    <a:pt x="631028" y="11430"/>
                    <a:pt x="693425" y="8890"/>
                    <a:pt x="752538" y="8890"/>
                  </a:cubicBezTo>
                  <a:cubicBezTo>
                    <a:pt x="818219" y="7620"/>
                    <a:pt x="883901" y="10160"/>
                    <a:pt x="949582" y="8890"/>
                  </a:cubicBezTo>
                  <a:cubicBezTo>
                    <a:pt x="1031684" y="8890"/>
                    <a:pt x="2519364" y="6350"/>
                    <a:pt x="2601465" y="5080"/>
                  </a:cubicBezTo>
                  <a:cubicBezTo>
                    <a:pt x="2680283" y="3810"/>
                    <a:pt x="2759100" y="2540"/>
                    <a:pt x="2841202" y="2540"/>
                  </a:cubicBezTo>
                  <a:cubicBezTo>
                    <a:pt x="2975848" y="1270"/>
                    <a:pt x="3107211" y="0"/>
                    <a:pt x="3241857" y="0"/>
                  </a:cubicBezTo>
                  <a:cubicBezTo>
                    <a:pt x="3297686" y="0"/>
                    <a:pt x="3356800" y="2540"/>
                    <a:pt x="3412628" y="2540"/>
                  </a:cubicBezTo>
                  <a:cubicBezTo>
                    <a:pt x="3566979" y="3810"/>
                    <a:pt x="3724614" y="5080"/>
                    <a:pt x="3878965" y="7620"/>
                  </a:cubicBezTo>
                  <a:cubicBezTo>
                    <a:pt x="3961067" y="8890"/>
                    <a:pt x="4043168" y="12700"/>
                    <a:pt x="4125270" y="16510"/>
                  </a:cubicBezTo>
                  <a:cubicBezTo>
                    <a:pt x="4144974" y="16510"/>
                    <a:pt x="4164679" y="16510"/>
                    <a:pt x="4181099" y="16510"/>
                  </a:cubicBezTo>
                  <a:cubicBezTo>
                    <a:pt x="4200766" y="17780"/>
                    <a:pt x="4209656" y="20320"/>
                    <a:pt x="4219816" y="21590"/>
                  </a:cubicBezTo>
                  <a:close/>
                  <a:moveTo>
                    <a:pt x="4229976" y="1300033"/>
                  </a:moveTo>
                  <a:cubicBezTo>
                    <a:pt x="4231246" y="1283523"/>
                    <a:pt x="4232516" y="1270823"/>
                    <a:pt x="4232516" y="1258123"/>
                  </a:cubicBezTo>
                  <a:cubicBezTo>
                    <a:pt x="4231246" y="1203168"/>
                    <a:pt x="4229976" y="1152631"/>
                    <a:pt x="4229976" y="1098280"/>
                  </a:cubicBezTo>
                  <a:cubicBezTo>
                    <a:pt x="4229976" y="1073489"/>
                    <a:pt x="4232516" y="1048697"/>
                    <a:pt x="4231246" y="1023906"/>
                  </a:cubicBezTo>
                  <a:cubicBezTo>
                    <a:pt x="4231246" y="1001021"/>
                    <a:pt x="4229976" y="977183"/>
                    <a:pt x="4228706" y="954299"/>
                  </a:cubicBezTo>
                  <a:cubicBezTo>
                    <a:pt x="4223626" y="919019"/>
                    <a:pt x="4212196" y="188622"/>
                    <a:pt x="4212196" y="153342"/>
                  </a:cubicBezTo>
                  <a:cubicBezTo>
                    <a:pt x="4209656" y="123783"/>
                    <a:pt x="4207116" y="93270"/>
                    <a:pt x="4204576" y="63500"/>
                  </a:cubicBezTo>
                  <a:cubicBezTo>
                    <a:pt x="4203306" y="44450"/>
                    <a:pt x="4202036" y="43180"/>
                    <a:pt x="4171247" y="41910"/>
                  </a:cubicBezTo>
                  <a:cubicBezTo>
                    <a:pt x="4161395" y="41910"/>
                    <a:pt x="4154827" y="41910"/>
                    <a:pt x="4144974" y="40640"/>
                  </a:cubicBezTo>
                  <a:cubicBezTo>
                    <a:pt x="4062873" y="36830"/>
                    <a:pt x="3977487" y="31750"/>
                    <a:pt x="3895386" y="30480"/>
                  </a:cubicBezTo>
                  <a:cubicBezTo>
                    <a:pt x="3695058" y="26670"/>
                    <a:pt x="3491446" y="25400"/>
                    <a:pt x="3291118" y="22860"/>
                  </a:cubicBezTo>
                  <a:cubicBezTo>
                    <a:pt x="3261562" y="22860"/>
                    <a:pt x="3228721" y="22860"/>
                    <a:pt x="3199165" y="22860"/>
                  </a:cubicBezTo>
                  <a:cubicBezTo>
                    <a:pt x="3149904" y="22860"/>
                    <a:pt x="3100643" y="22860"/>
                    <a:pt x="3054666" y="22860"/>
                  </a:cubicBezTo>
                  <a:cubicBezTo>
                    <a:pt x="2949576" y="22860"/>
                    <a:pt x="2844486" y="22860"/>
                    <a:pt x="2742680" y="24130"/>
                  </a:cubicBezTo>
                  <a:cubicBezTo>
                    <a:pt x="2654010" y="25400"/>
                    <a:pt x="1159762" y="29210"/>
                    <a:pt x="1071092" y="29210"/>
                  </a:cubicBezTo>
                  <a:cubicBezTo>
                    <a:pt x="926594" y="29210"/>
                    <a:pt x="782095" y="26670"/>
                    <a:pt x="637596" y="33020"/>
                  </a:cubicBezTo>
                  <a:cubicBezTo>
                    <a:pt x="562063" y="36830"/>
                    <a:pt x="489813" y="36830"/>
                    <a:pt x="417564" y="38100"/>
                  </a:cubicBezTo>
                  <a:cubicBezTo>
                    <a:pt x="292770" y="41910"/>
                    <a:pt x="167975" y="45720"/>
                    <a:pt x="49530" y="50800"/>
                  </a:cubicBezTo>
                  <a:cubicBezTo>
                    <a:pt x="36830" y="50800"/>
                    <a:pt x="34290" y="53340"/>
                    <a:pt x="33020" y="67525"/>
                  </a:cubicBezTo>
                  <a:cubicBezTo>
                    <a:pt x="31750" y="84689"/>
                    <a:pt x="31750" y="101852"/>
                    <a:pt x="30480" y="119016"/>
                  </a:cubicBezTo>
                  <a:cubicBezTo>
                    <a:pt x="29210" y="147621"/>
                    <a:pt x="26670" y="175273"/>
                    <a:pt x="25400" y="203879"/>
                  </a:cubicBezTo>
                  <a:cubicBezTo>
                    <a:pt x="20320" y="234391"/>
                    <a:pt x="26670" y="980044"/>
                    <a:pt x="29210" y="1010557"/>
                  </a:cubicBezTo>
                  <a:cubicBezTo>
                    <a:pt x="29210" y="1042976"/>
                    <a:pt x="29210" y="1076350"/>
                    <a:pt x="30480" y="1108769"/>
                  </a:cubicBezTo>
                  <a:cubicBezTo>
                    <a:pt x="30480" y="1132607"/>
                    <a:pt x="33020" y="1156445"/>
                    <a:pt x="33020" y="1180283"/>
                  </a:cubicBezTo>
                  <a:cubicBezTo>
                    <a:pt x="33020" y="1206028"/>
                    <a:pt x="33020" y="1231773"/>
                    <a:pt x="31750" y="1258123"/>
                  </a:cubicBezTo>
                  <a:cubicBezTo>
                    <a:pt x="31750" y="1261933"/>
                    <a:pt x="31750" y="1264473"/>
                    <a:pt x="31750" y="1268283"/>
                  </a:cubicBezTo>
                  <a:cubicBezTo>
                    <a:pt x="31750" y="1278443"/>
                    <a:pt x="35560" y="1282253"/>
                    <a:pt x="44450" y="1282253"/>
                  </a:cubicBezTo>
                  <a:cubicBezTo>
                    <a:pt x="72737" y="1282253"/>
                    <a:pt x="118714" y="1283523"/>
                    <a:pt x="161407" y="1283523"/>
                  </a:cubicBezTo>
                  <a:cubicBezTo>
                    <a:pt x="223804" y="1283523"/>
                    <a:pt x="289486" y="1280983"/>
                    <a:pt x="351883" y="1283523"/>
                  </a:cubicBezTo>
                  <a:cubicBezTo>
                    <a:pt x="453689" y="1287333"/>
                    <a:pt x="555495" y="1289873"/>
                    <a:pt x="657300" y="1288603"/>
                  </a:cubicBezTo>
                  <a:cubicBezTo>
                    <a:pt x="722982" y="1287333"/>
                    <a:pt x="785379" y="1289873"/>
                    <a:pt x="851060" y="1289873"/>
                  </a:cubicBezTo>
                  <a:cubicBezTo>
                    <a:pt x="946298" y="1289873"/>
                    <a:pt x="1041536" y="1288603"/>
                    <a:pt x="1136774" y="1289873"/>
                  </a:cubicBezTo>
                  <a:cubicBezTo>
                    <a:pt x="1277988" y="1291143"/>
                    <a:pt x="2828066" y="1280983"/>
                    <a:pt x="2972564" y="1283523"/>
                  </a:cubicBezTo>
                  <a:cubicBezTo>
                    <a:pt x="3034961" y="1284793"/>
                    <a:pt x="3097359" y="1286063"/>
                    <a:pt x="3156472" y="1286063"/>
                  </a:cubicBezTo>
                  <a:cubicBezTo>
                    <a:pt x="3264846" y="1288603"/>
                    <a:pt x="3369936" y="1284793"/>
                    <a:pt x="3478310" y="1288603"/>
                  </a:cubicBezTo>
                  <a:cubicBezTo>
                    <a:pt x="3566979" y="1291143"/>
                    <a:pt x="3655649" y="1291143"/>
                    <a:pt x="3744319" y="1293683"/>
                  </a:cubicBezTo>
                  <a:cubicBezTo>
                    <a:pt x="3875681" y="1297493"/>
                    <a:pt x="4007044" y="1300033"/>
                    <a:pt x="4138406" y="1301303"/>
                  </a:cubicBezTo>
                  <a:cubicBezTo>
                    <a:pt x="4187667" y="1301303"/>
                    <a:pt x="4209656" y="1300033"/>
                    <a:pt x="4229976" y="130003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Freeform 6"/>
          <p:cNvSpPr/>
          <p:nvPr/>
        </p:nvSpPr>
        <p:spPr>
          <a:xfrm rot="-2955607">
            <a:off x="515866" y="-1795955"/>
            <a:ext cx="8199311" cy="9135722"/>
          </a:xfrm>
          <a:custGeom>
            <a:avLst/>
            <a:gdLst/>
            <a:ahLst/>
            <a:cxnLst/>
            <a:rect l="l" t="t" r="r" b="b"/>
            <a:pathLst>
              <a:path w="8199311" h="9135722">
                <a:moveTo>
                  <a:pt x="0" y="0"/>
                </a:moveTo>
                <a:lnTo>
                  <a:pt x="8199311" y="0"/>
                </a:lnTo>
                <a:lnTo>
                  <a:pt x="8199311" y="9135722"/>
                </a:lnTo>
                <a:lnTo>
                  <a:pt x="0" y="9135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56571">
            <a:off x="-1824507" y="2860103"/>
            <a:ext cx="12880057" cy="10561647"/>
          </a:xfrm>
          <a:custGeom>
            <a:avLst/>
            <a:gdLst/>
            <a:ahLst/>
            <a:cxnLst/>
            <a:rect l="l" t="t" r="r" b="b"/>
            <a:pathLst>
              <a:path w="12880057" h="10561647">
                <a:moveTo>
                  <a:pt x="0" y="0"/>
                </a:moveTo>
                <a:lnTo>
                  <a:pt x="12880057" y="0"/>
                </a:lnTo>
                <a:lnTo>
                  <a:pt x="12880057" y="10561647"/>
                </a:lnTo>
                <a:lnTo>
                  <a:pt x="0" y="10561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 rot="-589102">
            <a:off x="10005824" y="1857639"/>
            <a:ext cx="7757488" cy="3924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3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4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ngers"/>
                <a:ea typeface="+mn-ea"/>
                <a:cs typeface="+mn-cs"/>
              </a:rPr>
              <a:t>Sains</a:t>
            </a:r>
            <a:r>
              <a:rPr kumimoji="0" lang="en-US" sz="1444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ngers"/>
                <a:ea typeface="+mn-ea"/>
                <a:cs typeface="+mn-cs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ts val="153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4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ngers"/>
                <a:ea typeface="+mn-ea"/>
                <a:cs typeface="+mn-cs"/>
              </a:rPr>
              <a:t>Unit 1</a:t>
            </a:r>
          </a:p>
        </p:txBody>
      </p:sp>
      <p:sp>
        <p:nvSpPr>
          <p:cNvPr id="9" name="TextBox 9"/>
          <p:cNvSpPr txBox="1"/>
          <p:nvPr/>
        </p:nvSpPr>
        <p:spPr>
          <a:xfrm rot="-589102">
            <a:off x="10206952" y="6496271"/>
            <a:ext cx="7799603" cy="1117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5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8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ngers"/>
                <a:ea typeface="+mn-ea"/>
                <a:cs typeface="+mn-cs"/>
              </a:rPr>
              <a:t>SAINS TAHUN 2</a:t>
            </a:r>
          </a:p>
        </p:txBody>
      </p:sp>
    </p:spTree>
    <p:extLst>
      <p:ext uri="{BB962C8B-B14F-4D97-AF65-F5344CB8AC3E}">
        <p14:creationId xmlns:p14="http://schemas.microsoft.com/office/powerpoint/2010/main" val="2789854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591998" y="3812594"/>
            <a:ext cx="11009844" cy="1561467"/>
            <a:chOff x="0" y="0"/>
            <a:chExt cx="1855833" cy="263203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1832973" cy="235263"/>
            </a:xfrm>
            <a:custGeom>
              <a:avLst/>
              <a:gdLst/>
              <a:ahLst/>
              <a:cxnLst/>
              <a:rect l="l" t="t" r="r" b="b"/>
              <a:pathLst>
                <a:path w="1832973" h="235263">
                  <a:moveTo>
                    <a:pt x="1832973" y="235263"/>
                  </a:moveTo>
                  <a:lnTo>
                    <a:pt x="0" y="227643"/>
                  </a:lnTo>
                  <a:lnTo>
                    <a:pt x="0" y="94822"/>
                  </a:lnTo>
                  <a:lnTo>
                    <a:pt x="17780" y="19050"/>
                  </a:lnTo>
                  <a:lnTo>
                    <a:pt x="911852" y="0"/>
                  </a:lnTo>
                  <a:lnTo>
                    <a:pt x="1813923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810" y="0"/>
              <a:ext cx="1862183" cy="261933"/>
            </a:xfrm>
            <a:custGeom>
              <a:avLst/>
              <a:gdLst/>
              <a:ahLst/>
              <a:cxnLst/>
              <a:rect l="l" t="t" r="r" b="b"/>
              <a:pathLst>
                <a:path w="1862183" h="261933">
                  <a:moveTo>
                    <a:pt x="1827893" y="21590"/>
                  </a:moveTo>
                  <a:cubicBezTo>
                    <a:pt x="1829163" y="34290"/>
                    <a:pt x="1829163" y="44450"/>
                    <a:pt x="1830433" y="54610"/>
                  </a:cubicBezTo>
                  <a:cubicBezTo>
                    <a:pt x="1832973" y="66444"/>
                    <a:pt x="1834243" y="69480"/>
                    <a:pt x="1836783" y="72408"/>
                  </a:cubicBezTo>
                  <a:cubicBezTo>
                    <a:pt x="1836783" y="76636"/>
                    <a:pt x="1849483" y="160015"/>
                    <a:pt x="1855833" y="164244"/>
                  </a:cubicBezTo>
                  <a:cubicBezTo>
                    <a:pt x="1862183" y="170641"/>
                    <a:pt x="1858373" y="177146"/>
                    <a:pt x="1858373" y="183543"/>
                  </a:cubicBezTo>
                  <a:cubicBezTo>
                    <a:pt x="1858373" y="189182"/>
                    <a:pt x="1859643" y="194386"/>
                    <a:pt x="1860913" y="200973"/>
                  </a:cubicBezTo>
                  <a:cubicBezTo>
                    <a:pt x="1860913" y="222563"/>
                    <a:pt x="1860913" y="236533"/>
                    <a:pt x="1860913" y="260663"/>
                  </a:cubicBezTo>
                  <a:cubicBezTo>
                    <a:pt x="1838053" y="260663"/>
                    <a:pt x="1817733" y="261933"/>
                    <a:pt x="1796934" y="260663"/>
                  </a:cubicBezTo>
                  <a:cubicBezTo>
                    <a:pt x="1706771" y="255583"/>
                    <a:pt x="1615221" y="261933"/>
                    <a:pt x="1525058" y="256853"/>
                  </a:cubicBezTo>
                  <a:cubicBezTo>
                    <a:pt x="1470960" y="253043"/>
                    <a:pt x="1418250" y="255583"/>
                    <a:pt x="1364152" y="253043"/>
                  </a:cubicBezTo>
                  <a:cubicBezTo>
                    <a:pt x="1339184" y="251773"/>
                    <a:pt x="1314216" y="250503"/>
                    <a:pt x="1289247" y="249233"/>
                  </a:cubicBezTo>
                  <a:cubicBezTo>
                    <a:pt x="1273989" y="249233"/>
                    <a:pt x="1260118" y="250503"/>
                    <a:pt x="1244860" y="250503"/>
                  </a:cubicBezTo>
                  <a:cubicBezTo>
                    <a:pt x="1206020" y="249233"/>
                    <a:pt x="1099212" y="250503"/>
                    <a:pt x="1060372" y="249233"/>
                  </a:cubicBezTo>
                  <a:cubicBezTo>
                    <a:pt x="1032630" y="247963"/>
                    <a:pt x="477781" y="256853"/>
                    <a:pt x="450039" y="255583"/>
                  </a:cubicBezTo>
                  <a:cubicBezTo>
                    <a:pt x="443103" y="255583"/>
                    <a:pt x="434781" y="256853"/>
                    <a:pt x="427845" y="256853"/>
                  </a:cubicBezTo>
                  <a:cubicBezTo>
                    <a:pt x="411199" y="256853"/>
                    <a:pt x="395941" y="258123"/>
                    <a:pt x="379296" y="258123"/>
                  </a:cubicBezTo>
                  <a:cubicBezTo>
                    <a:pt x="337682" y="258123"/>
                    <a:pt x="297456" y="256853"/>
                    <a:pt x="255842" y="255583"/>
                  </a:cubicBezTo>
                  <a:cubicBezTo>
                    <a:pt x="230874" y="254313"/>
                    <a:pt x="205906" y="253043"/>
                    <a:pt x="182324" y="251773"/>
                  </a:cubicBezTo>
                  <a:cubicBezTo>
                    <a:pt x="137937" y="250503"/>
                    <a:pt x="93549" y="249233"/>
                    <a:pt x="48260" y="249233"/>
                  </a:cubicBezTo>
                  <a:cubicBezTo>
                    <a:pt x="38100" y="249233"/>
                    <a:pt x="29210" y="249233"/>
                    <a:pt x="19050" y="247963"/>
                  </a:cubicBezTo>
                  <a:cubicBezTo>
                    <a:pt x="10160" y="246693"/>
                    <a:pt x="5080" y="240343"/>
                    <a:pt x="7620" y="231453"/>
                  </a:cubicBezTo>
                  <a:cubicBezTo>
                    <a:pt x="16510" y="199807"/>
                    <a:pt x="12700" y="197097"/>
                    <a:pt x="11430" y="194278"/>
                  </a:cubicBezTo>
                  <a:cubicBezTo>
                    <a:pt x="10160" y="188531"/>
                    <a:pt x="6350" y="182893"/>
                    <a:pt x="7620" y="177146"/>
                  </a:cubicBezTo>
                  <a:cubicBezTo>
                    <a:pt x="5080" y="169990"/>
                    <a:pt x="0" y="81407"/>
                    <a:pt x="7620" y="74142"/>
                  </a:cubicBezTo>
                  <a:cubicBezTo>
                    <a:pt x="8890" y="72733"/>
                    <a:pt x="7620" y="71215"/>
                    <a:pt x="8890" y="69805"/>
                  </a:cubicBezTo>
                  <a:cubicBezTo>
                    <a:pt x="10160" y="67528"/>
                    <a:pt x="12700" y="650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871" y="30480"/>
                    <a:pt x="81065" y="29210"/>
                  </a:cubicBezTo>
                  <a:cubicBezTo>
                    <a:pt x="118517" y="25400"/>
                    <a:pt x="155969" y="22860"/>
                    <a:pt x="194809" y="20320"/>
                  </a:cubicBezTo>
                  <a:cubicBezTo>
                    <a:pt x="221164" y="17780"/>
                    <a:pt x="247519" y="16510"/>
                    <a:pt x="272487" y="13970"/>
                  </a:cubicBezTo>
                  <a:cubicBezTo>
                    <a:pt x="297456" y="11430"/>
                    <a:pt x="323811" y="8890"/>
                    <a:pt x="348779" y="8890"/>
                  </a:cubicBezTo>
                  <a:cubicBezTo>
                    <a:pt x="376521" y="7620"/>
                    <a:pt x="404264" y="10160"/>
                    <a:pt x="432006" y="8890"/>
                  </a:cubicBezTo>
                  <a:cubicBezTo>
                    <a:pt x="466684" y="8890"/>
                    <a:pt x="1095050" y="6350"/>
                    <a:pt x="1129728" y="5080"/>
                  </a:cubicBezTo>
                  <a:cubicBezTo>
                    <a:pt x="1163019" y="3810"/>
                    <a:pt x="1196310" y="2540"/>
                    <a:pt x="1230988" y="2540"/>
                  </a:cubicBezTo>
                  <a:cubicBezTo>
                    <a:pt x="1287860" y="1270"/>
                    <a:pt x="1343345" y="0"/>
                    <a:pt x="1400217" y="0"/>
                  </a:cubicBezTo>
                  <a:cubicBezTo>
                    <a:pt x="1423798" y="0"/>
                    <a:pt x="1448766" y="2540"/>
                    <a:pt x="1472347" y="2540"/>
                  </a:cubicBezTo>
                  <a:cubicBezTo>
                    <a:pt x="1537542" y="3810"/>
                    <a:pt x="1604124" y="5080"/>
                    <a:pt x="1669319" y="7620"/>
                  </a:cubicBezTo>
                  <a:cubicBezTo>
                    <a:pt x="1703997" y="8890"/>
                    <a:pt x="1738675" y="12700"/>
                    <a:pt x="1773353" y="16510"/>
                  </a:cubicBezTo>
                  <a:cubicBezTo>
                    <a:pt x="1781676" y="16510"/>
                    <a:pt x="1789998" y="16510"/>
                    <a:pt x="1796934" y="16510"/>
                  </a:cubicBezTo>
                  <a:cubicBezTo>
                    <a:pt x="1808843" y="17780"/>
                    <a:pt x="1817733" y="20320"/>
                    <a:pt x="1827893" y="21590"/>
                  </a:cubicBezTo>
                  <a:close/>
                  <a:moveTo>
                    <a:pt x="1838053" y="244153"/>
                  </a:moveTo>
                  <a:cubicBezTo>
                    <a:pt x="1839323" y="227643"/>
                    <a:pt x="1840593" y="214943"/>
                    <a:pt x="1840593" y="202243"/>
                  </a:cubicBezTo>
                  <a:cubicBezTo>
                    <a:pt x="1839323" y="193844"/>
                    <a:pt x="1838053" y="188097"/>
                    <a:pt x="1838053" y="181917"/>
                  </a:cubicBezTo>
                  <a:cubicBezTo>
                    <a:pt x="1838053" y="179098"/>
                    <a:pt x="1840593" y="176279"/>
                    <a:pt x="1839323" y="173460"/>
                  </a:cubicBezTo>
                  <a:cubicBezTo>
                    <a:pt x="1839323" y="170858"/>
                    <a:pt x="1838053" y="168147"/>
                    <a:pt x="1836783" y="165545"/>
                  </a:cubicBezTo>
                  <a:cubicBezTo>
                    <a:pt x="1831703" y="161533"/>
                    <a:pt x="1820273" y="78479"/>
                    <a:pt x="1820273" y="74468"/>
                  </a:cubicBezTo>
                  <a:cubicBezTo>
                    <a:pt x="1817733" y="71107"/>
                    <a:pt x="1815193" y="67637"/>
                    <a:pt x="1812653" y="63500"/>
                  </a:cubicBezTo>
                  <a:cubicBezTo>
                    <a:pt x="1811383" y="44450"/>
                    <a:pt x="1810113" y="43180"/>
                    <a:pt x="1792773" y="41910"/>
                  </a:cubicBezTo>
                  <a:cubicBezTo>
                    <a:pt x="1788611" y="41910"/>
                    <a:pt x="1785837" y="41910"/>
                    <a:pt x="1781676" y="40640"/>
                  </a:cubicBezTo>
                  <a:cubicBezTo>
                    <a:pt x="1746998" y="36830"/>
                    <a:pt x="1710932" y="31750"/>
                    <a:pt x="1676254" y="30480"/>
                  </a:cubicBezTo>
                  <a:cubicBezTo>
                    <a:pt x="1591640" y="26670"/>
                    <a:pt x="1505638" y="25400"/>
                    <a:pt x="1421024" y="22860"/>
                  </a:cubicBezTo>
                  <a:cubicBezTo>
                    <a:pt x="1408540" y="22860"/>
                    <a:pt x="1394669" y="22860"/>
                    <a:pt x="1382185" y="22860"/>
                  </a:cubicBezTo>
                  <a:cubicBezTo>
                    <a:pt x="1361378" y="22860"/>
                    <a:pt x="1340571" y="22860"/>
                    <a:pt x="1321151" y="22860"/>
                  </a:cubicBezTo>
                  <a:cubicBezTo>
                    <a:pt x="1276763" y="22860"/>
                    <a:pt x="1232376" y="22860"/>
                    <a:pt x="1189375" y="24130"/>
                  </a:cubicBezTo>
                  <a:cubicBezTo>
                    <a:pt x="1151922" y="25400"/>
                    <a:pt x="520782" y="29210"/>
                    <a:pt x="483330" y="29210"/>
                  </a:cubicBezTo>
                  <a:cubicBezTo>
                    <a:pt x="422297" y="29210"/>
                    <a:pt x="361263" y="26670"/>
                    <a:pt x="300230" y="33020"/>
                  </a:cubicBezTo>
                  <a:cubicBezTo>
                    <a:pt x="268326" y="36830"/>
                    <a:pt x="237809" y="36830"/>
                    <a:pt x="207293" y="38100"/>
                  </a:cubicBezTo>
                  <a:cubicBezTo>
                    <a:pt x="154582" y="41910"/>
                    <a:pt x="101871" y="45720"/>
                    <a:pt x="49530" y="50800"/>
                  </a:cubicBezTo>
                  <a:cubicBezTo>
                    <a:pt x="36830" y="50800"/>
                    <a:pt x="34290" y="53340"/>
                    <a:pt x="33020" y="64709"/>
                  </a:cubicBezTo>
                  <a:cubicBezTo>
                    <a:pt x="31750" y="66661"/>
                    <a:pt x="31750" y="68613"/>
                    <a:pt x="30480" y="70564"/>
                  </a:cubicBezTo>
                  <a:cubicBezTo>
                    <a:pt x="29210" y="73817"/>
                    <a:pt x="26670" y="76961"/>
                    <a:pt x="25400" y="80214"/>
                  </a:cubicBezTo>
                  <a:cubicBezTo>
                    <a:pt x="20320" y="83684"/>
                    <a:pt x="26670" y="168472"/>
                    <a:pt x="29210" y="171942"/>
                  </a:cubicBezTo>
                  <a:cubicBezTo>
                    <a:pt x="29210" y="175628"/>
                    <a:pt x="29210" y="179423"/>
                    <a:pt x="30480" y="183110"/>
                  </a:cubicBezTo>
                  <a:cubicBezTo>
                    <a:pt x="30480" y="185820"/>
                    <a:pt x="33020" y="188531"/>
                    <a:pt x="33020" y="191242"/>
                  </a:cubicBezTo>
                  <a:cubicBezTo>
                    <a:pt x="33020" y="194169"/>
                    <a:pt x="33020" y="197097"/>
                    <a:pt x="31750" y="202243"/>
                  </a:cubicBezTo>
                  <a:cubicBezTo>
                    <a:pt x="31750" y="206053"/>
                    <a:pt x="31750" y="208593"/>
                    <a:pt x="31750" y="212403"/>
                  </a:cubicBezTo>
                  <a:cubicBezTo>
                    <a:pt x="31750" y="222563"/>
                    <a:pt x="35560" y="226373"/>
                    <a:pt x="44450" y="226373"/>
                  </a:cubicBezTo>
                  <a:cubicBezTo>
                    <a:pt x="61645" y="226373"/>
                    <a:pt x="81065" y="227643"/>
                    <a:pt x="99097" y="227643"/>
                  </a:cubicBezTo>
                  <a:cubicBezTo>
                    <a:pt x="125452" y="227643"/>
                    <a:pt x="153195" y="225103"/>
                    <a:pt x="179550" y="227643"/>
                  </a:cubicBezTo>
                  <a:cubicBezTo>
                    <a:pt x="222551" y="231453"/>
                    <a:pt x="265552" y="233993"/>
                    <a:pt x="308553" y="232723"/>
                  </a:cubicBezTo>
                  <a:cubicBezTo>
                    <a:pt x="336295" y="231453"/>
                    <a:pt x="362650" y="233993"/>
                    <a:pt x="390393" y="233993"/>
                  </a:cubicBezTo>
                  <a:cubicBezTo>
                    <a:pt x="430619" y="233993"/>
                    <a:pt x="470846" y="232723"/>
                    <a:pt x="511072" y="233993"/>
                  </a:cubicBezTo>
                  <a:cubicBezTo>
                    <a:pt x="570719" y="235263"/>
                    <a:pt x="1225440" y="225103"/>
                    <a:pt x="1286473" y="227643"/>
                  </a:cubicBezTo>
                  <a:cubicBezTo>
                    <a:pt x="1312829" y="228913"/>
                    <a:pt x="1339184" y="230183"/>
                    <a:pt x="1364152" y="230183"/>
                  </a:cubicBezTo>
                  <a:cubicBezTo>
                    <a:pt x="1409927" y="232723"/>
                    <a:pt x="1454315" y="228913"/>
                    <a:pt x="1500090" y="232723"/>
                  </a:cubicBezTo>
                  <a:cubicBezTo>
                    <a:pt x="1537542" y="235263"/>
                    <a:pt x="1574995" y="235263"/>
                    <a:pt x="1612447" y="237803"/>
                  </a:cubicBezTo>
                  <a:cubicBezTo>
                    <a:pt x="1667932" y="241613"/>
                    <a:pt x="1723416" y="244153"/>
                    <a:pt x="1778901" y="245423"/>
                  </a:cubicBezTo>
                  <a:cubicBezTo>
                    <a:pt x="1799708" y="245423"/>
                    <a:pt x="1817733" y="244153"/>
                    <a:pt x="1838053" y="24415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50139" y="0"/>
            <a:ext cx="11413622" cy="2275281"/>
            <a:chOff x="0" y="0"/>
            <a:chExt cx="1923894" cy="383524"/>
          </a:xfrm>
        </p:grpSpPr>
        <p:sp>
          <p:nvSpPr>
            <p:cNvPr id="7" name="Freeform 7"/>
            <p:cNvSpPr/>
            <p:nvPr/>
          </p:nvSpPr>
          <p:spPr>
            <a:xfrm>
              <a:off x="10160" y="16510"/>
              <a:ext cx="1901034" cy="355584"/>
            </a:xfrm>
            <a:custGeom>
              <a:avLst/>
              <a:gdLst/>
              <a:ahLst/>
              <a:cxnLst/>
              <a:rect l="l" t="t" r="r" b="b"/>
              <a:pathLst>
                <a:path w="1901034" h="355584">
                  <a:moveTo>
                    <a:pt x="1901034" y="355584"/>
                  </a:moveTo>
                  <a:lnTo>
                    <a:pt x="0" y="347964"/>
                  </a:lnTo>
                  <a:lnTo>
                    <a:pt x="0" y="136553"/>
                  </a:lnTo>
                  <a:lnTo>
                    <a:pt x="17780" y="19050"/>
                  </a:lnTo>
                  <a:lnTo>
                    <a:pt x="945795" y="0"/>
                  </a:lnTo>
                  <a:lnTo>
                    <a:pt x="1881984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3810" y="0"/>
              <a:ext cx="1930244" cy="382254"/>
            </a:xfrm>
            <a:custGeom>
              <a:avLst/>
              <a:gdLst/>
              <a:ahLst/>
              <a:cxnLst/>
              <a:rect l="l" t="t" r="r" b="b"/>
              <a:pathLst>
                <a:path w="1930244" h="382254">
                  <a:moveTo>
                    <a:pt x="1895954" y="21590"/>
                  </a:moveTo>
                  <a:cubicBezTo>
                    <a:pt x="1897224" y="34290"/>
                    <a:pt x="1897224" y="44450"/>
                    <a:pt x="1898494" y="54610"/>
                  </a:cubicBezTo>
                  <a:cubicBezTo>
                    <a:pt x="1901034" y="68306"/>
                    <a:pt x="1902304" y="74038"/>
                    <a:pt x="1904844" y="79566"/>
                  </a:cubicBezTo>
                  <a:cubicBezTo>
                    <a:pt x="1904844" y="87550"/>
                    <a:pt x="1917544" y="244985"/>
                    <a:pt x="1923894" y="252969"/>
                  </a:cubicBezTo>
                  <a:cubicBezTo>
                    <a:pt x="1930244" y="265048"/>
                    <a:pt x="1926434" y="277332"/>
                    <a:pt x="1926434" y="289411"/>
                  </a:cubicBezTo>
                  <a:cubicBezTo>
                    <a:pt x="1926434" y="300057"/>
                    <a:pt x="1927704" y="309884"/>
                    <a:pt x="1928974" y="321294"/>
                  </a:cubicBezTo>
                  <a:cubicBezTo>
                    <a:pt x="1928974" y="342884"/>
                    <a:pt x="1928974" y="356854"/>
                    <a:pt x="1928974" y="380984"/>
                  </a:cubicBezTo>
                  <a:cubicBezTo>
                    <a:pt x="1906114" y="380984"/>
                    <a:pt x="1885794" y="382254"/>
                    <a:pt x="1864775" y="380984"/>
                  </a:cubicBezTo>
                  <a:cubicBezTo>
                    <a:pt x="1771103" y="375904"/>
                    <a:pt x="1675991" y="382254"/>
                    <a:pt x="1582319" y="377174"/>
                  </a:cubicBezTo>
                  <a:cubicBezTo>
                    <a:pt x="1526116" y="373364"/>
                    <a:pt x="1471355" y="375904"/>
                    <a:pt x="1415152" y="373364"/>
                  </a:cubicBezTo>
                  <a:cubicBezTo>
                    <a:pt x="1389212" y="372094"/>
                    <a:pt x="1363272" y="370824"/>
                    <a:pt x="1337332" y="369554"/>
                  </a:cubicBezTo>
                  <a:cubicBezTo>
                    <a:pt x="1321480" y="369554"/>
                    <a:pt x="1307069" y="370824"/>
                    <a:pt x="1291217" y="370824"/>
                  </a:cubicBezTo>
                  <a:cubicBezTo>
                    <a:pt x="1250867" y="369554"/>
                    <a:pt x="1139902" y="370824"/>
                    <a:pt x="1099551" y="369554"/>
                  </a:cubicBezTo>
                  <a:cubicBezTo>
                    <a:pt x="1070729" y="368284"/>
                    <a:pt x="494290" y="377174"/>
                    <a:pt x="465468" y="375904"/>
                  </a:cubicBezTo>
                  <a:cubicBezTo>
                    <a:pt x="458263" y="375904"/>
                    <a:pt x="449616" y="377174"/>
                    <a:pt x="442410" y="377174"/>
                  </a:cubicBezTo>
                  <a:cubicBezTo>
                    <a:pt x="425117" y="377174"/>
                    <a:pt x="409265" y="378444"/>
                    <a:pt x="391972" y="378444"/>
                  </a:cubicBezTo>
                  <a:cubicBezTo>
                    <a:pt x="348739" y="378444"/>
                    <a:pt x="306947" y="377174"/>
                    <a:pt x="263714" y="375904"/>
                  </a:cubicBezTo>
                  <a:cubicBezTo>
                    <a:pt x="237774" y="374634"/>
                    <a:pt x="211835" y="373364"/>
                    <a:pt x="187336" y="372094"/>
                  </a:cubicBezTo>
                  <a:cubicBezTo>
                    <a:pt x="141221" y="370824"/>
                    <a:pt x="95106" y="369554"/>
                    <a:pt x="48260" y="369554"/>
                  </a:cubicBezTo>
                  <a:cubicBezTo>
                    <a:pt x="38100" y="369554"/>
                    <a:pt x="29210" y="369554"/>
                    <a:pt x="19050" y="368284"/>
                  </a:cubicBezTo>
                  <a:cubicBezTo>
                    <a:pt x="10160" y="367014"/>
                    <a:pt x="5080" y="360664"/>
                    <a:pt x="7620" y="351774"/>
                  </a:cubicBezTo>
                  <a:cubicBezTo>
                    <a:pt x="16510" y="320120"/>
                    <a:pt x="12700" y="315002"/>
                    <a:pt x="11430" y="309679"/>
                  </a:cubicBezTo>
                  <a:cubicBezTo>
                    <a:pt x="10160" y="298828"/>
                    <a:pt x="6350" y="288183"/>
                    <a:pt x="7620" y="277332"/>
                  </a:cubicBezTo>
                  <a:cubicBezTo>
                    <a:pt x="5080" y="263820"/>
                    <a:pt x="0" y="96558"/>
                    <a:pt x="7620" y="82842"/>
                  </a:cubicBezTo>
                  <a:cubicBezTo>
                    <a:pt x="8890" y="80180"/>
                    <a:pt x="7620" y="77314"/>
                    <a:pt x="8890" y="74652"/>
                  </a:cubicBezTo>
                  <a:cubicBezTo>
                    <a:pt x="10160" y="70353"/>
                    <a:pt x="12700" y="6564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9078" y="30480"/>
                    <a:pt x="82136" y="29210"/>
                  </a:cubicBezTo>
                  <a:cubicBezTo>
                    <a:pt x="121046" y="25400"/>
                    <a:pt x="159955" y="22860"/>
                    <a:pt x="200306" y="20320"/>
                  </a:cubicBezTo>
                  <a:cubicBezTo>
                    <a:pt x="227687" y="17780"/>
                    <a:pt x="255068" y="16510"/>
                    <a:pt x="281007" y="13970"/>
                  </a:cubicBezTo>
                  <a:cubicBezTo>
                    <a:pt x="306947" y="11430"/>
                    <a:pt x="334328" y="8890"/>
                    <a:pt x="360268" y="8890"/>
                  </a:cubicBezTo>
                  <a:cubicBezTo>
                    <a:pt x="389090" y="7620"/>
                    <a:pt x="417912" y="10160"/>
                    <a:pt x="446734" y="8890"/>
                  </a:cubicBezTo>
                  <a:cubicBezTo>
                    <a:pt x="482761" y="8890"/>
                    <a:pt x="1135579" y="6350"/>
                    <a:pt x="1171606" y="5080"/>
                  </a:cubicBezTo>
                  <a:cubicBezTo>
                    <a:pt x="1206193" y="3810"/>
                    <a:pt x="1240779" y="2540"/>
                    <a:pt x="1276806" y="2540"/>
                  </a:cubicBezTo>
                  <a:cubicBezTo>
                    <a:pt x="1335891" y="1270"/>
                    <a:pt x="1393535" y="0"/>
                    <a:pt x="1452620" y="0"/>
                  </a:cubicBezTo>
                  <a:cubicBezTo>
                    <a:pt x="1477119" y="0"/>
                    <a:pt x="1503059" y="2540"/>
                    <a:pt x="1527557" y="2540"/>
                  </a:cubicBezTo>
                  <a:cubicBezTo>
                    <a:pt x="1595289" y="3810"/>
                    <a:pt x="1664462" y="5080"/>
                    <a:pt x="1732193" y="7620"/>
                  </a:cubicBezTo>
                  <a:cubicBezTo>
                    <a:pt x="1768221" y="8890"/>
                    <a:pt x="1804248" y="12700"/>
                    <a:pt x="1840276" y="16510"/>
                  </a:cubicBezTo>
                  <a:cubicBezTo>
                    <a:pt x="1848922" y="16510"/>
                    <a:pt x="1857569" y="16510"/>
                    <a:pt x="1864775" y="16510"/>
                  </a:cubicBezTo>
                  <a:cubicBezTo>
                    <a:pt x="1876904" y="17780"/>
                    <a:pt x="1885794" y="20320"/>
                    <a:pt x="1895954" y="21590"/>
                  </a:cubicBezTo>
                  <a:close/>
                  <a:moveTo>
                    <a:pt x="1906114" y="364474"/>
                  </a:moveTo>
                  <a:cubicBezTo>
                    <a:pt x="1907384" y="347964"/>
                    <a:pt x="1908654" y="335264"/>
                    <a:pt x="1908654" y="322564"/>
                  </a:cubicBezTo>
                  <a:cubicBezTo>
                    <a:pt x="1907384" y="308860"/>
                    <a:pt x="1906114" y="298009"/>
                    <a:pt x="1906114" y="286340"/>
                  </a:cubicBezTo>
                  <a:cubicBezTo>
                    <a:pt x="1906114" y="281017"/>
                    <a:pt x="1908654" y="275694"/>
                    <a:pt x="1907384" y="270371"/>
                  </a:cubicBezTo>
                  <a:cubicBezTo>
                    <a:pt x="1907384" y="265458"/>
                    <a:pt x="1906114" y="260340"/>
                    <a:pt x="1904844" y="255426"/>
                  </a:cubicBezTo>
                  <a:cubicBezTo>
                    <a:pt x="1899764" y="247851"/>
                    <a:pt x="1888334" y="91031"/>
                    <a:pt x="1888334" y="83456"/>
                  </a:cubicBezTo>
                  <a:cubicBezTo>
                    <a:pt x="1885794" y="77109"/>
                    <a:pt x="1883254" y="70558"/>
                    <a:pt x="1880714" y="63500"/>
                  </a:cubicBezTo>
                  <a:cubicBezTo>
                    <a:pt x="1879444" y="44450"/>
                    <a:pt x="1878174" y="43180"/>
                    <a:pt x="1860451" y="41910"/>
                  </a:cubicBezTo>
                  <a:cubicBezTo>
                    <a:pt x="1856128" y="41910"/>
                    <a:pt x="1853246" y="41910"/>
                    <a:pt x="1848922" y="40640"/>
                  </a:cubicBezTo>
                  <a:cubicBezTo>
                    <a:pt x="1812895" y="36830"/>
                    <a:pt x="1775426" y="31750"/>
                    <a:pt x="1739399" y="30480"/>
                  </a:cubicBezTo>
                  <a:cubicBezTo>
                    <a:pt x="1651492" y="26670"/>
                    <a:pt x="1562144" y="25400"/>
                    <a:pt x="1474237" y="22860"/>
                  </a:cubicBezTo>
                  <a:cubicBezTo>
                    <a:pt x="1461267" y="22860"/>
                    <a:pt x="1446856" y="22860"/>
                    <a:pt x="1433886" y="22860"/>
                  </a:cubicBezTo>
                  <a:cubicBezTo>
                    <a:pt x="1412270" y="22860"/>
                    <a:pt x="1390653" y="22860"/>
                    <a:pt x="1370478" y="22860"/>
                  </a:cubicBezTo>
                  <a:cubicBezTo>
                    <a:pt x="1324363" y="22860"/>
                    <a:pt x="1278248" y="22860"/>
                    <a:pt x="1233574" y="24130"/>
                  </a:cubicBezTo>
                  <a:cubicBezTo>
                    <a:pt x="1194664" y="25400"/>
                    <a:pt x="538964" y="29210"/>
                    <a:pt x="500054" y="29210"/>
                  </a:cubicBezTo>
                  <a:cubicBezTo>
                    <a:pt x="436646" y="29210"/>
                    <a:pt x="373238" y="26670"/>
                    <a:pt x="309829" y="33020"/>
                  </a:cubicBezTo>
                  <a:cubicBezTo>
                    <a:pt x="276684" y="36830"/>
                    <a:pt x="244980" y="36830"/>
                    <a:pt x="213276" y="38100"/>
                  </a:cubicBezTo>
                  <a:cubicBezTo>
                    <a:pt x="158514" y="41910"/>
                    <a:pt x="103752" y="45720"/>
                    <a:pt x="49530" y="50800"/>
                  </a:cubicBezTo>
                  <a:cubicBezTo>
                    <a:pt x="36830" y="50800"/>
                    <a:pt x="34290" y="53340"/>
                    <a:pt x="33020" y="65030"/>
                  </a:cubicBezTo>
                  <a:cubicBezTo>
                    <a:pt x="31750" y="68715"/>
                    <a:pt x="31750" y="72400"/>
                    <a:pt x="30480" y="76086"/>
                  </a:cubicBezTo>
                  <a:cubicBezTo>
                    <a:pt x="29210" y="82227"/>
                    <a:pt x="26670" y="88164"/>
                    <a:pt x="25400" y="94306"/>
                  </a:cubicBezTo>
                  <a:cubicBezTo>
                    <a:pt x="20320" y="100857"/>
                    <a:pt x="26670" y="260954"/>
                    <a:pt x="29210" y="267505"/>
                  </a:cubicBezTo>
                  <a:cubicBezTo>
                    <a:pt x="29210" y="274466"/>
                    <a:pt x="29210" y="281631"/>
                    <a:pt x="30480" y="288592"/>
                  </a:cubicBezTo>
                  <a:cubicBezTo>
                    <a:pt x="30480" y="293710"/>
                    <a:pt x="33020" y="298828"/>
                    <a:pt x="33020" y="303946"/>
                  </a:cubicBezTo>
                  <a:cubicBezTo>
                    <a:pt x="33020" y="309474"/>
                    <a:pt x="33020" y="315002"/>
                    <a:pt x="31750" y="322564"/>
                  </a:cubicBezTo>
                  <a:cubicBezTo>
                    <a:pt x="31750" y="326374"/>
                    <a:pt x="31750" y="328914"/>
                    <a:pt x="31750" y="332724"/>
                  </a:cubicBezTo>
                  <a:cubicBezTo>
                    <a:pt x="31750" y="342884"/>
                    <a:pt x="35560" y="346694"/>
                    <a:pt x="44450" y="346694"/>
                  </a:cubicBezTo>
                  <a:cubicBezTo>
                    <a:pt x="61961" y="346694"/>
                    <a:pt x="82136" y="347964"/>
                    <a:pt x="100870" y="347964"/>
                  </a:cubicBezTo>
                  <a:cubicBezTo>
                    <a:pt x="128251" y="347964"/>
                    <a:pt x="157073" y="345424"/>
                    <a:pt x="184454" y="347964"/>
                  </a:cubicBezTo>
                  <a:cubicBezTo>
                    <a:pt x="229128" y="351774"/>
                    <a:pt x="273802" y="354314"/>
                    <a:pt x="318476" y="353044"/>
                  </a:cubicBezTo>
                  <a:cubicBezTo>
                    <a:pt x="347298" y="351774"/>
                    <a:pt x="374679" y="354314"/>
                    <a:pt x="403501" y="354314"/>
                  </a:cubicBezTo>
                  <a:cubicBezTo>
                    <a:pt x="445293" y="354314"/>
                    <a:pt x="487085" y="353044"/>
                    <a:pt x="528876" y="354314"/>
                  </a:cubicBezTo>
                  <a:cubicBezTo>
                    <a:pt x="590844" y="355584"/>
                    <a:pt x="1271042" y="345424"/>
                    <a:pt x="1334450" y="347964"/>
                  </a:cubicBezTo>
                  <a:cubicBezTo>
                    <a:pt x="1361831" y="349234"/>
                    <a:pt x="1389212" y="350504"/>
                    <a:pt x="1415152" y="350504"/>
                  </a:cubicBezTo>
                  <a:cubicBezTo>
                    <a:pt x="1462708" y="353044"/>
                    <a:pt x="1508823" y="349234"/>
                    <a:pt x="1556379" y="353044"/>
                  </a:cubicBezTo>
                  <a:cubicBezTo>
                    <a:pt x="1595289" y="355584"/>
                    <a:pt x="1634199" y="355584"/>
                    <a:pt x="1673108" y="358124"/>
                  </a:cubicBezTo>
                  <a:cubicBezTo>
                    <a:pt x="1730752" y="361934"/>
                    <a:pt x="1788396" y="364474"/>
                    <a:pt x="1846040" y="365744"/>
                  </a:cubicBezTo>
                  <a:cubicBezTo>
                    <a:pt x="1867657" y="365744"/>
                    <a:pt x="1885794" y="364474"/>
                    <a:pt x="1906114" y="36447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590790" y="2275281"/>
            <a:ext cx="10932320" cy="1537314"/>
            <a:chOff x="0" y="0"/>
            <a:chExt cx="1842765" cy="259132"/>
          </a:xfrm>
        </p:grpSpPr>
        <p:sp>
          <p:nvSpPr>
            <p:cNvPr id="10" name="Freeform 10"/>
            <p:cNvSpPr/>
            <p:nvPr/>
          </p:nvSpPr>
          <p:spPr>
            <a:xfrm>
              <a:off x="10160" y="16510"/>
              <a:ext cx="1819905" cy="231192"/>
            </a:xfrm>
            <a:custGeom>
              <a:avLst/>
              <a:gdLst/>
              <a:ahLst/>
              <a:cxnLst/>
              <a:rect l="l" t="t" r="r" b="b"/>
              <a:pathLst>
                <a:path w="1819905" h="231192">
                  <a:moveTo>
                    <a:pt x="1819905" y="231192"/>
                  </a:moveTo>
                  <a:lnTo>
                    <a:pt x="0" y="223571"/>
                  </a:lnTo>
                  <a:lnTo>
                    <a:pt x="0" y="93410"/>
                  </a:lnTo>
                  <a:lnTo>
                    <a:pt x="17780" y="19050"/>
                  </a:lnTo>
                  <a:lnTo>
                    <a:pt x="905335" y="0"/>
                  </a:lnTo>
                  <a:lnTo>
                    <a:pt x="1800855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-3810" y="0"/>
              <a:ext cx="1849115" cy="257861"/>
            </a:xfrm>
            <a:custGeom>
              <a:avLst/>
              <a:gdLst/>
              <a:ahLst/>
              <a:cxnLst/>
              <a:rect l="l" t="t" r="r" b="b"/>
              <a:pathLst>
                <a:path w="1849115" h="257861">
                  <a:moveTo>
                    <a:pt x="1814825" y="21590"/>
                  </a:moveTo>
                  <a:cubicBezTo>
                    <a:pt x="1816095" y="34290"/>
                    <a:pt x="1816095" y="44450"/>
                    <a:pt x="1817365" y="54610"/>
                  </a:cubicBezTo>
                  <a:cubicBezTo>
                    <a:pt x="1819905" y="66381"/>
                    <a:pt x="1821175" y="69326"/>
                    <a:pt x="1823715" y="72165"/>
                  </a:cubicBezTo>
                  <a:cubicBezTo>
                    <a:pt x="1823715" y="76267"/>
                    <a:pt x="1836415" y="157140"/>
                    <a:pt x="1842765" y="161242"/>
                  </a:cubicBezTo>
                  <a:cubicBezTo>
                    <a:pt x="1849115" y="167446"/>
                    <a:pt x="1845305" y="173756"/>
                    <a:pt x="1845305" y="179961"/>
                  </a:cubicBezTo>
                  <a:cubicBezTo>
                    <a:pt x="1845305" y="185430"/>
                    <a:pt x="1846575" y="190478"/>
                    <a:pt x="1847845" y="196901"/>
                  </a:cubicBezTo>
                  <a:cubicBezTo>
                    <a:pt x="1847845" y="218491"/>
                    <a:pt x="1847845" y="232461"/>
                    <a:pt x="1847845" y="256591"/>
                  </a:cubicBezTo>
                  <a:cubicBezTo>
                    <a:pt x="1824985" y="256591"/>
                    <a:pt x="1804665" y="257861"/>
                    <a:pt x="1783909" y="256591"/>
                  </a:cubicBezTo>
                  <a:cubicBezTo>
                    <a:pt x="1694419" y="251511"/>
                    <a:pt x="1603553" y="257861"/>
                    <a:pt x="1514064" y="252781"/>
                  </a:cubicBezTo>
                  <a:cubicBezTo>
                    <a:pt x="1460371" y="248971"/>
                    <a:pt x="1408054" y="251511"/>
                    <a:pt x="1354360" y="248971"/>
                  </a:cubicBezTo>
                  <a:cubicBezTo>
                    <a:pt x="1329579" y="247701"/>
                    <a:pt x="1304797" y="246431"/>
                    <a:pt x="1280015" y="245161"/>
                  </a:cubicBezTo>
                  <a:cubicBezTo>
                    <a:pt x="1264871" y="245161"/>
                    <a:pt x="1251103" y="246431"/>
                    <a:pt x="1235959" y="246431"/>
                  </a:cubicBezTo>
                  <a:cubicBezTo>
                    <a:pt x="1197410" y="245161"/>
                    <a:pt x="1091399" y="246431"/>
                    <a:pt x="1052850" y="245161"/>
                  </a:cubicBezTo>
                  <a:cubicBezTo>
                    <a:pt x="1025315" y="243891"/>
                    <a:pt x="474612" y="252781"/>
                    <a:pt x="447077" y="251511"/>
                  </a:cubicBezTo>
                  <a:cubicBezTo>
                    <a:pt x="440193" y="251511"/>
                    <a:pt x="431932" y="252781"/>
                    <a:pt x="425048" y="252781"/>
                  </a:cubicBezTo>
                  <a:cubicBezTo>
                    <a:pt x="408527" y="252781"/>
                    <a:pt x="393383" y="254051"/>
                    <a:pt x="376862" y="254051"/>
                  </a:cubicBezTo>
                  <a:cubicBezTo>
                    <a:pt x="335559" y="254051"/>
                    <a:pt x="295633" y="252781"/>
                    <a:pt x="254330" y="251511"/>
                  </a:cubicBezTo>
                  <a:cubicBezTo>
                    <a:pt x="229549" y="250241"/>
                    <a:pt x="204767" y="248971"/>
                    <a:pt x="181362" y="247701"/>
                  </a:cubicBezTo>
                  <a:cubicBezTo>
                    <a:pt x="137306" y="246431"/>
                    <a:pt x="93250" y="245161"/>
                    <a:pt x="48260" y="245161"/>
                  </a:cubicBezTo>
                  <a:cubicBezTo>
                    <a:pt x="38100" y="245161"/>
                    <a:pt x="29210" y="245161"/>
                    <a:pt x="19050" y="243891"/>
                  </a:cubicBezTo>
                  <a:cubicBezTo>
                    <a:pt x="10160" y="242621"/>
                    <a:pt x="5080" y="236271"/>
                    <a:pt x="7620" y="227381"/>
                  </a:cubicBezTo>
                  <a:cubicBezTo>
                    <a:pt x="16510" y="195736"/>
                    <a:pt x="12700" y="193107"/>
                    <a:pt x="11430" y="190373"/>
                  </a:cubicBezTo>
                  <a:cubicBezTo>
                    <a:pt x="10160" y="184799"/>
                    <a:pt x="6350" y="179330"/>
                    <a:pt x="7620" y="173756"/>
                  </a:cubicBezTo>
                  <a:cubicBezTo>
                    <a:pt x="5080" y="166815"/>
                    <a:pt x="0" y="80894"/>
                    <a:pt x="7620" y="73848"/>
                  </a:cubicBezTo>
                  <a:cubicBezTo>
                    <a:pt x="8890" y="72481"/>
                    <a:pt x="7620" y="71009"/>
                    <a:pt x="8890" y="69641"/>
                  </a:cubicBezTo>
                  <a:cubicBezTo>
                    <a:pt x="10160" y="67433"/>
                    <a:pt x="12700" y="6501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831" y="30480"/>
                    <a:pt x="80859" y="29210"/>
                  </a:cubicBezTo>
                  <a:cubicBezTo>
                    <a:pt x="118031" y="25400"/>
                    <a:pt x="155204" y="22860"/>
                    <a:pt x="193753" y="20320"/>
                  </a:cubicBezTo>
                  <a:cubicBezTo>
                    <a:pt x="219911" y="17780"/>
                    <a:pt x="246070" y="16510"/>
                    <a:pt x="270852" y="13970"/>
                  </a:cubicBezTo>
                  <a:cubicBezTo>
                    <a:pt x="295633" y="11430"/>
                    <a:pt x="321792" y="8890"/>
                    <a:pt x="346573" y="8890"/>
                  </a:cubicBezTo>
                  <a:cubicBezTo>
                    <a:pt x="374108" y="7620"/>
                    <a:pt x="401644" y="10160"/>
                    <a:pt x="429179" y="8890"/>
                  </a:cubicBezTo>
                  <a:cubicBezTo>
                    <a:pt x="463598" y="8890"/>
                    <a:pt x="1087269" y="6350"/>
                    <a:pt x="1121688" y="5080"/>
                  </a:cubicBezTo>
                  <a:cubicBezTo>
                    <a:pt x="1154730" y="3810"/>
                    <a:pt x="1187772" y="2540"/>
                    <a:pt x="1222191" y="2540"/>
                  </a:cubicBezTo>
                  <a:cubicBezTo>
                    <a:pt x="1278638" y="1270"/>
                    <a:pt x="1333709" y="0"/>
                    <a:pt x="1390156" y="0"/>
                  </a:cubicBezTo>
                  <a:cubicBezTo>
                    <a:pt x="1413561" y="0"/>
                    <a:pt x="1438342" y="2540"/>
                    <a:pt x="1461747" y="2540"/>
                  </a:cubicBezTo>
                  <a:cubicBezTo>
                    <a:pt x="1526455" y="3810"/>
                    <a:pt x="1592539" y="5080"/>
                    <a:pt x="1657247" y="7620"/>
                  </a:cubicBezTo>
                  <a:cubicBezTo>
                    <a:pt x="1691666" y="8890"/>
                    <a:pt x="1726085" y="12700"/>
                    <a:pt x="1760504" y="16510"/>
                  </a:cubicBezTo>
                  <a:cubicBezTo>
                    <a:pt x="1768764" y="16510"/>
                    <a:pt x="1777025" y="16510"/>
                    <a:pt x="1783909" y="16510"/>
                  </a:cubicBezTo>
                  <a:cubicBezTo>
                    <a:pt x="1795775" y="17780"/>
                    <a:pt x="1804665" y="20320"/>
                    <a:pt x="1814825" y="21590"/>
                  </a:cubicBezTo>
                  <a:close/>
                  <a:moveTo>
                    <a:pt x="1824985" y="240081"/>
                  </a:moveTo>
                  <a:cubicBezTo>
                    <a:pt x="1826255" y="223572"/>
                    <a:pt x="1827525" y="210872"/>
                    <a:pt x="1827525" y="198172"/>
                  </a:cubicBezTo>
                  <a:cubicBezTo>
                    <a:pt x="1826255" y="189952"/>
                    <a:pt x="1824985" y="184378"/>
                    <a:pt x="1824985" y="178384"/>
                  </a:cubicBezTo>
                  <a:cubicBezTo>
                    <a:pt x="1824985" y="175649"/>
                    <a:pt x="1827525" y="172915"/>
                    <a:pt x="1826255" y="170181"/>
                  </a:cubicBezTo>
                  <a:cubicBezTo>
                    <a:pt x="1826255" y="167657"/>
                    <a:pt x="1824985" y="165028"/>
                    <a:pt x="1823715" y="162504"/>
                  </a:cubicBezTo>
                  <a:cubicBezTo>
                    <a:pt x="1818635" y="158612"/>
                    <a:pt x="1807205" y="78055"/>
                    <a:pt x="1807205" y="74164"/>
                  </a:cubicBezTo>
                  <a:cubicBezTo>
                    <a:pt x="1804665" y="70903"/>
                    <a:pt x="1802125" y="67538"/>
                    <a:pt x="1799585" y="63500"/>
                  </a:cubicBezTo>
                  <a:cubicBezTo>
                    <a:pt x="1798315" y="44450"/>
                    <a:pt x="1797046" y="43180"/>
                    <a:pt x="1779779" y="41910"/>
                  </a:cubicBezTo>
                  <a:cubicBezTo>
                    <a:pt x="1775648" y="41910"/>
                    <a:pt x="1772895" y="41910"/>
                    <a:pt x="1768764" y="40640"/>
                  </a:cubicBezTo>
                  <a:cubicBezTo>
                    <a:pt x="1734345" y="36830"/>
                    <a:pt x="1698550" y="31750"/>
                    <a:pt x="1664131" y="30480"/>
                  </a:cubicBezTo>
                  <a:cubicBezTo>
                    <a:pt x="1580149" y="26670"/>
                    <a:pt x="1494790" y="25400"/>
                    <a:pt x="1410807" y="22860"/>
                  </a:cubicBezTo>
                  <a:cubicBezTo>
                    <a:pt x="1398417" y="22860"/>
                    <a:pt x="1384649" y="22860"/>
                    <a:pt x="1372258" y="22860"/>
                  </a:cubicBezTo>
                  <a:cubicBezTo>
                    <a:pt x="1351607" y="22860"/>
                    <a:pt x="1330955" y="22860"/>
                    <a:pt x="1311681" y="22860"/>
                  </a:cubicBezTo>
                  <a:cubicBezTo>
                    <a:pt x="1267625" y="22860"/>
                    <a:pt x="1223568" y="22860"/>
                    <a:pt x="1180889" y="24130"/>
                  </a:cubicBezTo>
                  <a:cubicBezTo>
                    <a:pt x="1143716" y="25400"/>
                    <a:pt x="517291" y="29210"/>
                    <a:pt x="480119" y="29210"/>
                  </a:cubicBezTo>
                  <a:cubicBezTo>
                    <a:pt x="419541" y="29210"/>
                    <a:pt x="358964" y="26670"/>
                    <a:pt x="298387" y="33020"/>
                  </a:cubicBezTo>
                  <a:cubicBezTo>
                    <a:pt x="266721" y="36830"/>
                    <a:pt x="236433" y="36830"/>
                    <a:pt x="206144" y="38100"/>
                  </a:cubicBezTo>
                  <a:cubicBezTo>
                    <a:pt x="153827" y="41910"/>
                    <a:pt x="101510" y="45720"/>
                    <a:pt x="49530" y="50800"/>
                  </a:cubicBezTo>
                  <a:cubicBezTo>
                    <a:pt x="36830" y="50800"/>
                    <a:pt x="34290" y="53340"/>
                    <a:pt x="33020" y="64699"/>
                  </a:cubicBezTo>
                  <a:cubicBezTo>
                    <a:pt x="31750" y="66592"/>
                    <a:pt x="31750" y="68485"/>
                    <a:pt x="30480" y="70378"/>
                  </a:cubicBezTo>
                  <a:cubicBezTo>
                    <a:pt x="29210" y="73533"/>
                    <a:pt x="26670" y="76582"/>
                    <a:pt x="25400" y="79737"/>
                  </a:cubicBezTo>
                  <a:cubicBezTo>
                    <a:pt x="20320" y="83103"/>
                    <a:pt x="26670" y="165343"/>
                    <a:pt x="29210" y="168708"/>
                  </a:cubicBezTo>
                  <a:cubicBezTo>
                    <a:pt x="29210" y="172284"/>
                    <a:pt x="29210" y="175965"/>
                    <a:pt x="30480" y="179541"/>
                  </a:cubicBezTo>
                  <a:cubicBezTo>
                    <a:pt x="30480" y="182170"/>
                    <a:pt x="33020" y="184799"/>
                    <a:pt x="33020" y="187428"/>
                  </a:cubicBezTo>
                  <a:cubicBezTo>
                    <a:pt x="33020" y="190268"/>
                    <a:pt x="33020" y="193107"/>
                    <a:pt x="31750" y="198171"/>
                  </a:cubicBezTo>
                  <a:cubicBezTo>
                    <a:pt x="31750" y="201981"/>
                    <a:pt x="31750" y="204521"/>
                    <a:pt x="31750" y="208331"/>
                  </a:cubicBezTo>
                  <a:cubicBezTo>
                    <a:pt x="31750" y="218491"/>
                    <a:pt x="35560" y="222301"/>
                    <a:pt x="44450" y="222301"/>
                  </a:cubicBezTo>
                  <a:cubicBezTo>
                    <a:pt x="61584" y="222301"/>
                    <a:pt x="80859" y="223571"/>
                    <a:pt x="98757" y="223571"/>
                  </a:cubicBezTo>
                  <a:cubicBezTo>
                    <a:pt x="124915" y="223571"/>
                    <a:pt x="152450" y="221031"/>
                    <a:pt x="178609" y="223571"/>
                  </a:cubicBezTo>
                  <a:cubicBezTo>
                    <a:pt x="221288" y="227381"/>
                    <a:pt x="263968" y="229921"/>
                    <a:pt x="306647" y="228651"/>
                  </a:cubicBezTo>
                  <a:cubicBezTo>
                    <a:pt x="334182" y="227381"/>
                    <a:pt x="360341" y="229921"/>
                    <a:pt x="387876" y="229921"/>
                  </a:cubicBezTo>
                  <a:cubicBezTo>
                    <a:pt x="427802" y="229921"/>
                    <a:pt x="467728" y="228651"/>
                    <a:pt x="507654" y="229921"/>
                  </a:cubicBezTo>
                  <a:cubicBezTo>
                    <a:pt x="566855" y="231191"/>
                    <a:pt x="1216684" y="221031"/>
                    <a:pt x="1277262" y="223571"/>
                  </a:cubicBezTo>
                  <a:cubicBezTo>
                    <a:pt x="1303420" y="224841"/>
                    <a:pt x="1329579" y="226111"/>
                    <a:pt x="1354360" y="226111"/>
                  </a:cubicBezTo>
                  <a:cubicBezTo>
                    <a:pt x="1399793" y="228651"/>
                    <a:pt x="1443850" y="224841"/>
                    <a:pt x="1489283" y="228651"/>
                  </a:cubicBezTo>
                  <a:cubicBezTo>
                    <a:pt x="1526455" y="231191"/>
                    <a:pt x="1563627" y="231191"/>
                    <a:pt x="1600800" y="233731"/>
                  </a:cubicBezTo>
                  <a:cubicBezTo>
                    <a:pt x="1655870" y="237541"/>
                    <a:pt x="1710941" y="240081"/>
                    <a:pt x="1766011" y="241351"/>
                  </a:cubicBezTo>
                  <a:cubicBezTo>
                    <a:pt x="1786662" y="241352"/>
                    <a:pt x="1804665" y="240081"/>
                    <a:pt x="1824985" y="24008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6577607" y="537839"/>
            <a:ext cx="10909161" cy="117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4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ngers"/>
                <a:ea typeface="+mn-ea"/>
                <a:cs typeface="+mn-cs"/>
              </a:rPr>
              <a:t>OBJEKTIF PEMBELAJARAN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15835" y="2572695"/>
            <a:ext cx="10686007" cy="92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Menggunakan dan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mengendalikan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peralatan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dan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bahan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sains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dengan betul dan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cermat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42134" y="4335813"/>
            <a:ext cx="9694503" cy="462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Mengendalikan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spesimen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dengan betul dan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cermat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.</a:t>
            </a:r>
          </a:p>
        </p:txBody>
      </p:sp>
      <p:sp>
        <p:nvSpPr>
          <p:cNvPr id="15" name="Freeform 15"/>
          <p:cNvSpPr/>
          <p:nvPr/>
        </p:nvSpPr>
        <p:spPr>
          <a:xfrm flipH="1">
            <a:off x="-2643544" y="276672"/>
            <a:ext cx="13380198" cy="12175980"/>
          </a:xfrm>
          <a:custGeom>
            <a:avLst/>
            <a:gdLst/>
            <a:ahLst/>
            <a:cxnLst/>
            <a:rect l="l" t="t" r="r" b="b"/>
            <a:pathLst>
              <a:path w="13380198" h="12175980">
                <a:moveTo>
                  <a:pt x="13380198" y="0"/>
                </a:moveTo>
                <a:lnTo>
                  <a:pt x="0" y="0"/>
                </a:lnTo>
                <a:lnTo>
                  <a:pt x="0" y="12175980"/>
                </a:lnTo>
                <a:lnTo>
                  <a:pt x="13380198" y="12175980"/>
                </a:lnTo>
                <a:lnTo>
                  <a:pt x="133801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753917" y="5374062"/>
            <a:ext cx="11009844" cy="1561467"/>
            <a:chOff x="0" y="0"/>
            <a:chExt cx="1855833" cy="263203"/>
          </a:xfrm>
        </p:grpSpPr>
        <p:sp>
          <p:nvSpPr>
            <p:cNvPr id="17" name="Freeform 17"/>
            <p:cNvSpPr/>
            <p:nvPr/>
          </p:nvSpPr>
          <p:spPr>
            <a:xfrm>
              <a:off x="10160" y="16510"/>
              <a:ext cx="1832973" cy="235263"/>
            </a:xfrm>
            <a:custGeom>
              <a:avLst/>
              <a:gdLst/>
              <a:ahLst/>
              <a:cxnLst/>
              <a:rect l="l" t="t" r="r" b="b"/>
              <a:pathLst>
                <a:path w="1832973" h="235263">
                  <a:moveTo>
                    <a:pt x="1832973" y="235263"/>
                  </a:moveTo>
                  <a:lnTo>
                    <a:pt x="0" y="227643"/>
                  </a:lnTo>
                  <a:lnTo>
                    <a:pt x="0" y="94822"/>
                  </a:lnTo>
                  <a:lnTo>
                    <a:pt x="17780" y="19050"/>
                  </a:lnTo>
                  <a:lnTo>
                    <a:pt x="911852" y="0"/>
                  </a:lnTo>
                  <a:lnTo>
                    <a:pt x="1813923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-3810" y="0"/>
              <a:ext cx="1862183" cy="261933"/>
            </a:xfrm>
            <a:custGeom>
              <a:avLst/>
              <a:gdLst/>
              <a:ahLst/>
              <a:cxnLst/>
              <a:rect l="l" t="t" r="r" b="b"/>
              <a:pathLst>
                <a:path w="1862183" h="261933">
                  <a:moveTo>
                    <a:pt x="1827893" y="21590"/>
                  </a:moveTo>
                  <a:cubicBezTo>
                    <a:pt x="1829163" y="34290"/>
                    <a:pt x="1829163" y="44450"/>
                    <a:pt x="1830433" y="54610"/>
                  </a:cubicBezTo>
                  <a:cubicBezTo>
                    <a:pt x="1832973" y="66444"/>
                    <a:pt x="1834243" y="69480"/>
                    <a:pt x="1836783" y="72408"/>
                  </a:cubicBezTo>
                  <a:cubicBezTo>
                    <a:pt x="1836783" y="76636"/>
                    <a:pt x="1849483" y="160015"/>
                    <a:pt x="1855833" y="164244"/>
                  </a:cubicBezTo>
                  <a:cubicBezTo>
                    <a:pt x="1862183" y="170641"/>
                    <a:pt x="1858373" y="177146"/>
                    <a:pt x="1858373" y="183543"/>
                  </a:cubicBezTo>
                  <a:cubicBezTo>
                    <a:pt x="1858373" y="189182"/>
                    <a:pt x="1859643" y="194386"/>
                    <a:pt x="1860913" y="200973"/>
                  </a:cubicBezTo>
                  <a:cubicBezTo>
                    <a:pt x="1860913" y="222563"/>
                    <a:pt x="1860913" y="236533"/>
                    <a:pt x="1860913" y="260663"/>
                  </a:cubicBezTo>
                  <a:cubicBezTo>
                    <a:pt x="1838053" y="260663"/>
                    <a:pt x="1817733" y="261933"/>
                    <a:pt x="1796934" y="260663"/>
                  </a:cubicBezTo>
                  <a:cubicBezTo>
                    <a:pt x="1706771" y="255583"/>
                    <a:pt x="1615221" y="261933"/>
                    <a:pt x="1525058" y="256853"/>
                  </a:cubicBezTo>
                  <a:cubicBezTo>
                    <a:pt x="1470960" y="253043"/>
                    <a:pt x="1418250" y="255583"/>
                    <a:pt x="1364152" y="253043"/>
                  </a:cubicBezTo>
                  <a:cubicBezTo>
                    <a:pt x="1339184" y="251773"/>
                    <a:pt x="1314216" y="250503"/>
                    <a:pt x="1289247" y="249233"/>
                  </a:cubicBezTo>
                  <a:cubicBezTo>
                    <a:pt x="1273989" y="249233"/>
                    <a:pt x="1260118" y="250503"/>
                    <a:pt x="1244860" y="250503"/>
                  </a:cubicBezTo>
                  <a:cubicBezTo>
                    <a:pt x="1206020" y="249233"/>
                    <a:pt x="1099212" y="250503"/>
                    <a:pt x="1060372" y="249233"/>
                  </a:cubicBezTo>
                  <a:cubicBezTo>
                    <a:pt x="1032630" y="247963"/>
                    <a:pt x="477781" y="256853"/>
                    <a:pt x="450039" y="255583"/>
                  </a:cubicBezTo>
                  <a:cubicBezTo>
                    <a:pt x="443103" y="255583"/>
                    <a:pt x="434781" y="256853"/>
                    <a:pt x="427845" y="256853"/>
                  </a:cubicBezTo>
                  <a:cubicBezTo>
                    <a:pt x="411199" y="256853"/>
                    <a:pt x="395941" y="258123"/>
                    <a:pt x="379296" y="258123"/>
                  </a:cubicBezTo>
                  <a:cubicBezTo>
                    <a:pt x="337682" y="258123"/>
                    <a:pt x="297456" y="256853"/>
                    <a:pt x="255842" y="255583"/>
                  </a:cubicBezTo>
                  <a:cubicBezTo>
                    <a:pt x="230874" y="254313"/>
                    <a:pt x="205906" y="253043"/>
                    <a:pt x="182324" y="251773"/>
                  </a:cubicBezTo>
                  <a:cubicBezTo>
                    <a:pt x="137937" y="250503"/>
                    <a:pt x="93549" y="249233"/>
                    <a:pt x="48260" y="249233"/>
                  </a:cubicBezTo>
                  <a:cubicBezTo>
                    <a:pt x="38100" y="249233"/>
                    <a:pt x="29210" y="249233"/>
                    <a:pt x="19050" y="247963"/>
                  </a:cubicBezTo>
                  <a:cubicBezTo>
                    <a:pt x="10160" y="246693"/>
                    <a:pt x="5080" y="240343"/>
                    <a:pt x="7620" y="231453"/>
                  </a:cubicBezTo>
                  <a:cubicBezTo>
                    <a:pt x="16510" y="199807"/>
                    <a:pt x="12700" y="197097"/>
                    <a:pt x="11430" y="194278"/>
                  </a:cubicBezTo>
                  <a:cubicBezTo>
                    <a:pt x="10160" y="188531"/>
                    <a:pt x="6350" y="182893"/>
                    <a:pt x="7620" y="177146"/>
                  </a:cubicBezTo>
                  <a:cubicBezTo>
                    <a:pt x="5080" y="169990"/>
                    <a:pt x="0" y="81407"/>
                    <a:pt x="7620" y="74142"/>
                  </a:cubicBezTo>
                  <a:cubicBezTo>
                    <a:pt x="8890" y="72733"/>
                    <a:pt x="7620" y="71215"/>
                    <a:pt x="8890" y="69805"/>
                  </a:cubicBezTo>
                  <a:cubicBezTo>
                    <a:pt x="10160" y="67528"/>
                    <a:pt x="12700" y="650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871" y="30480"/>
                    <a:pt x="81065" y="29210"/>
                  </a:cubicBezTo>
                  <a:cubicBezTo>
                    <a:pt x="118517" y="25400"/>
                    <a:pt x="155969" y="22860"/>
                    <a:pt x="194809" y="20320"/>
                  </a:cubicBezTo>
                  <a:cubicBezTo>
                    <a:pt x="221164" y="17780"/>
                    <a:pt x="247519" y="16510"/>
                    <a:pt x="272487" y="13970"/>
                  </a:cubicBezTo>
                  <a:cubicBezTo>
                    <a:pt x="297456" y="11430"/>
                    <a:pt x="323811" y="8890"/>
                    <a:pt x="348779" y="8890"/>
                  </a:cubicBezTo>
                  <a:cubicBezTo>
                    <a:pt x="376521" y="7620"/>
                    <a:pt x="404264" y="10160"/>
                    <a:pt x="432006" y="8890"/>
                  </a:cubicBezTo>
                  <a:cubicBezTo>
                    <a:pt x="466684" y="8890"/>
                    <a:pt x="1095050" y="6350"/>
                    <a:pt x="1129728" y="5080"/>
                  </a:cubicBezTo>
                  <a:cubicBezTo>
                    <a:pt x="1163019" y="3810"/>
                    <a:pt x="1196310" y="2540"/>
                    <a:pt x="1230988" y="2540"/>
                  </a:cubicBezTo>
                  <a:cubicBezTo>
                    <a:pt x="1287860" y="1270"/>
                    <a:pt x="1343345" y="0"/>
                    <a:pt x="1400217" y="0"/>
                  </a:cubicBezTo>
                  <a:cubicBezTo>
                    <a:pt x="1423798" y="0"/>
                    <a:pt x="1448766" y="2540"/>
                    <a:pt x="1472347" y="2540"/>
                  </a:cubicBezTo>
                  <a:cubicBezTo>
                    <a:pt x="1537542" y="3810"/>
                    <a:pt x="1604124" y="5080"/>
                    <a:pt x="1669319" y="7620"/>
                  </a:cubicBezTo>
                  <a:cubicBezTo>
                    <a:pt x="1703997" y="8890"/>
                    <a:pt x="1738675" y="12700"/>
                    <a:pt x="1773353" y="16510"/>
                  </a:cubicBezTo>
                  <a:cubicBezTo>
                    <a:pt x="1781676" y="16510"/>
                    <a:pt x="1789998" y="16510"/>
                    <a:pt x="1796934" y="16510"/>
                  </a:cubicBezTo>
                  <a:cubicBezTo>
                    <a:pt x="1808843" y="17780"/>
                    <a:pt x="1817733" y="20320"/>
                    <a:pt x="1827893" y="21590"/>
                  </a:cubicBezTo>
                  <a:close/>
                  <a:moveTo>
                    <a:pt x="1838053" y="244153"/>
                  </a:moveTo>
                  <a:cubicBezTo>
                    <a:pt x="1839323" y="227643"/>
                    <a:pt x="1840593" y="214943"/>
                    <a:pt x="1840593" y="202243"/>
                  </a:cubicBezTo>
                  <a:cubicBezTo>
                    <a:pt x="1839323" y="193844"/>
                    <a:pt x="1838053" y="188097"/>
                    <a:pt x="1838053" y="181917"/>
                  </a:cubicBezTo>
                  <a:cubicBezTo>
                    <a:pt x="1838053" y="179098"/>
                    <a:pt x="1840593" y="176279"/>
                    <a:pt x="1839323" y="173460"/>
                  </a:cubicBezTo>
                  <a:cubicBezTo>
                    <a:pt x="1839323" y="170858"/>
                    <a:pt x="1838053" y="168147"/>
                    <a:pt x="1836783" y="165545"/>
                  </a:cubicBezTo>
                  <a:cubicBezTo>
                    <a:pt x="1831703" y="161533"/>
                    <a:pt x="1820273" y="78479"/>
                    <a:pt x="1820273" y="74468"/>
                  </a:cubicBezTo>
                  <a:cubicBezTo>
                    <a:pt x="1817733" y="71107"/>
                    <a:pt x="1815193" y="67637"/>
                    <a:pt x="1812653" y="63500"/>
                  </a:cubicBezTo>
                  <a:cubicBezTo>
                    <a:pt x="1811383" y="44450"/>
                    <a:pt x="1810113" y="43180"/>
                    <a:pt x="1792773" y="41910"/>
                  </a:cubicBezTo>
                  <a:cubicBezTo>
                    <a:pt x="1788611" y="41910"/>
                    <a:pt x="1785837" y="41910"/>
                    <a:pt x="1781676" y="40640"/>
                  </a:cubicBezTo>
                  <a:cubicBezTo>
                    <a:pt x="1746998" y="36830"/>
                    <a:pt x="1710932" y="31750"/>
                    <a:pt x="1676254" y="30480"/>
                  </a:cubicBezTo>
                  <a:cubicBezTo>
                    <a:pt x="1591640" y="26670"/>
                    <a:pt x="1505638" y="25400"/>
                    <a:pt x="1421024" y="22860"/>
                  </a:cubicBezTo>
                  <a:cubicBezTo>
                    <a:pt x="1408540" y="22860"/>
                    <a:pt x="1394669" y="22860"/>
                    <a:pt x="1382185" y="22860"/>
                  </a:cubicBezTo>
                  <a:cubicBezTo>
                    <a:pt x="1361378" y="22860"/>
                    <a:pt x="1340571" y="22860"/>
                    <a:pt x="1321151" y="22860"/>
                  </a:cubicBezTo>
                  <a:cubicBezTo>
                    <a:pt x="1276763" y="22860"/>
                    <a:pt x="1232376" y="22860"/>
                    <a:pt x="1189375" y="24130"/>
                  </a:cubicBezTo>
                  <a:cubicBezTo>
                    <a:pt x="1151922" y="25400"/>
                    <a:pt x="520782" y="29210"/>
                    <a:pt x="483330" y="29210"/>
                  </a:cubicBezTo>
                  <a:cubicBezTo>
                    <a:pt x="422297" y="29210"/>
                    <a:pt x="361263" y="26670"/>
                    <a:pt x="300230" y="33020"/>
                  </a:cubicBezTo>
                  <a:cubicBezTo>
                    <a:pt x="268326" y="36830"/>
                    <a:pt x="237809" y="36830"/>
                    <a:pt x="207293" y="38100"/>
                  </a:cubicBezTo>
                  <a:cubicBezTo>
                    <a:pt x="154582" y="41910"/>
                    <a:pt x="101871" y="45720"/>
                    <a:pt x="49530" y="50800"/>
                  </a:cubicBezTo>
                  <a:cubicBezTo>
                    <a:pt x="36830" y="50800"/>
                    <a:pt x="34290" y="53340"/>
                    <a:pt x="33020" y="64709"/>
                  </a:cubicBezTo>
                  <a:cubicBezTo>
                    <a:pt x="31750" y="66661"/>
                    <a:pt x="31750" y="68613"/>
                    <a:pt x="30480" y="70564"/>
                  </a:cubicBezTo>
                  <a:cubicBezTo>
                    <a:pt x="29210" y="73817"/>
                    <a:pt x="26670" y="76961"/>
                    <a:pt x="25400" y="80214"/>
                  </a:cubicBezTo>
                  <a:cubicBezTo>
                    <a:pt x="20320" y="83684"/>
                    <a:pt x="26670" y="168472"/>
                    <a:pt x="29210" y="171942"/>
                  </a:cubicBezTo>
                  <a:cubicBezTo>
                    <a:pt x="29210" y="175628"/>
                    <a:pt x="29210" y="179423"/>
                    <a:pt x="30480" y="183110"/>
                  </a:cubicBezTo>
                  <a:cubicBezTo>
                    <a:pt x="30480" y="185820"/>
                    <a:pt x="33020" y="188531"/>
                    <a:pt x="33020" y="191242"/>
                  </a:cubicBezTo>
                  <a:cubicBezTo>
                    <a:pt x="33020" y="194169"/>
                    <a:pt x="33020" y="197097"/>
                    <a:pt x="31750" y="202243"/>
                  </a:cubicBezTo>
                  <a:cubicBezTo>
                    <a:pt x="31750" y="206053"/>
                    <a:pt x="31750" y="208593"/>
                    <a:pt x="31750" y="212403"/>
                  </a:cubicBezTo>
                  <a:cubicBezTo>
                    <a:pt x="31750" y="222563"/>
                    <a:pt x="35560" y="226373"/>
                    <a:pt x="44450" y="226373"/>
                  </a:cubicBezTo>
                  <a:cubicBezTo>
                    <a:pt x="61645" y="226373"/>
                    <a:pt x="81065" y="227643"/>
                    <a:pt x="99097" y="227643"/>
                  </a:cubicBezTo>
                  <a:cubicBezTo>
                    <a:pt x="125452" y="227643"/>
                    <a:pt x="153195" y="225103"/>
                    <a:pt x="179550" y="227643"/>
                  </a:cubicBezTo>
                  <a:cubicBezTo>
                    <a:pt x="222551" y="231453"/>
                    <a:pt x="265552" y="233993"/>
                    <a:pt x="308553" y="232723"/>
                  </a:cubicBezTo>
                  <a:cubicBezTo>
                    <a:pt x="336295" y="231453"/>
                    <a:pt x="362650" y="233993"/>
                    <a:pt x="390393" y="233993"/>
                  </a:cubicBezTo>
                  <a:cubicBezTo>
                    <a:pt x="430619" y="233993"/>
                    <a:pt x="470846" y="232723"/>
                    <a:pt x="511072" y="233993"/>
                  </a:cubicBezTo>
                  <a:cubicBezTo>
                    <a:pt x="570719" y="235263"/>
                    <a:pt x="1225440" y="225103"/>
                    <a:pt x="1286473" y="227643"/>
                  </a:cubicBezTo>
                  <a:cubicBezTo>
                    <a:pt x="1312829" y="228913"/>
                    <a:pt x="1339184" y="230183"/>
                    <a:pt x="1364152" y="230183"/>
                  </a:cubicBezTo>
                  <a:cubicBezTo>
                    <a:pt x="1409927" y="232723"/>
                    <a:pt x="1454315" y="228913"/>
                    <a:pt x="1500090" y="232723"/>
                  </a:cubicBezTo>
                  <a:cubicBezTo>
                    <a:pt x="1537542" y="235263"/>
                    <a:pt x="1574995" y="235263"/>
                    <a:pt x="1612447" y="237803"/>
                  </a:cubicBezTo>
                  <a:cubicBezTo>
                    <a:pt x="1667932" y="241613"/>
                    <a:pt x="1723416" y="244153"/>
                    <a:pt x="1778901" y="245423"/>
                  </a:cubicBezTo>
                  <a:cubicBezTo>
                    <a:pt x="1799708" y="245423"/>
                    <a:pt x="1817733" y="244153"/>
                    <a:pt x="1838053" y="24415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753917" y="6935529"/>
            <a:ext cx="11009844" cy="1561467"/>
            <a:chOff x="0" y="0"/>
            <a:chExt cx="1855833" cy="263203"/>
          </a:xfrm>
        </p:grpSpPr>
        <p:sp>
          <p:nvSpPr>
            <p:cNvPr id="20" name="Freeform 20"/>
            <p:cNvSpPr/>
            <p:nvPr/>
          </p:nvSpPr>
          <p:spPr>
            <a:xfrm>
              <a:off x="10160" y="16510"/>
              <a:ext cx="1832973" cy="235263"/>
            </a:xfrm>
            <a:custGeom>
              <a:avLst/>
              <a:gdLst/>
              <a:ahLst/>
              <a:cxnLst/>
              <a:rect l="l" t="t" r="r" b="b"/>
              <a:pathLst>
                <a:path w="1832973" h="235263">
                  <a:moveTo>
                    <a:pt x="1832973" y="235263"/>
                  </a:moveTo>
                  <a:lnTo>
                    <a:pt x="0" y="227643"/>
                  </a:lnTo>
                  <a:lnTo>
                    <a:pt x="0" y="94822"/>
                  </a:lnTo>
                  <a:lnTo>
                    <a:pt x="17780" y="19050"/>
                  </a:lnTo>
                  <a:lnTo>
                    <a:pt x="911852" y="0"/>
                  </a:lnTo>
                  <a:lnTo>
                    <a:pt x="1813923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-3810" y="0"/>
              <a:ext cx="1862183" cy="261933"/>
            </a:xfrm>
            <a:custGeom>
              <a:avLst/>
              <a:gdLst/>
              <a:ahLst/>
              <a:cxnLst/>
              <a:rect l="l" t="t" r="r" b="b"/>
              <a:pathLst>
                <a:path w="1862183" h="261933">
                  <a:moveTo>
                    <a:pt x="1827893" y="21590"/>
                  </a:moveTo>
                  <a:cubicBezTo>
                    <a:pt x="1829163" y="34290"/>
                    <a:pt x="1829163" y="44450"/>
                    <a:pt x="1830433" y="54610"/>
                  </a:cubicBezTo>
                  <a:cubicBezTo>
                    <a:pt x="1832973" y="66444"/>
                    <a:pt x="1834243" y="69480"/>
                    <a:pt x="1836783" y="72408"/>
                  </a:cubicBezTo>
                  <a:cubicBezTo>
                    <a:pt x="1836783" y="76636"/>
                    <a:pt x="1849483" y="160015"/>
                    <a:pt x="1855833" y="164244"/>
                  </a:cubicBezTo>
                  <a:cubicBezTo>
                    <a:pt x="1862183" y="170641"/>
                    <a:pt x="1858373" y="177146"/>
                    <a:pt x="1858373" y="183543"/>
                  </a:cubicBezTo>
                  <a:cubicBezTo>
                    <a:pt x="1858373" y="189182"/>
                    <a:pt x="1859643" y="194386"/>
                    <a:pt x="1860913" y="200973"/>
                  </a:cubicBezTo>
                  <a:cubicBezTo>
                    <a:pt x="1860913" y="222563"/>
                    <a:pt x="1860913" y="236533"/>
                    <a:pt x="1860913" y="260663"/>
                  </a:cubicBezTo>
                  <a:cubicBezTo>
                    <a:pt x="1838053" y="260663"/>
                    <a:pt x="1817733" y="261933"/>
                    <a:pt x="1796934" y="260663"/>
                  </a:cubicBezTo>
                  <a:cubicBezTo>
                    <a:pt x="1706771" y="255583"/>
                    <a:pt x="1615221" y="261933"/>
                    <a:pt x="1525058" y="256853"/>
                  </a:cubicBezTo>
                  <a:cubicBezTo>
                    <a:pt x="1470960" y="253043"/>
                    <a:pt x="1418250" y="255583"/>
                    <a:pt x="1364152" y="253043"/>
                  </a:cubicBezTo>
                  <a:cubicBezTo>
                    <a:pt x="1339184" y="251773"/>
                    <a:pt x="1314216" y="250503"/>
                    <a:pt x="1289247" y="249233"/>
                  </a:cubicBezTo>
                  <a:cubicBezTo>
                    <a:pt x="1273989" y="249233"/>
                    <a:pt x="1260118" y="250503"/>
                    <a:pt x="1244860" y="250503"/>
                  </a:cubicBezTo>
                  <a:cubicBezTo>
                    <a:pt x="1206020" y="249233"/>
                    <a:pt x="1099212" y="250503"/>
                    <a:pt x="1060372" y="249233"/>
                  </a:cubicBezTo>
                  <a:cubicBezTo>
                    <a:pt x="1032630" y="247963"/>
                    <a:pt x="477781" y="256853"/>
                    <a:pt x="450039" y="255583"/>
                  </a:cubicBezTo>
                  <a:cubicBezTo>
                    <a:pt x="443103" y="255583"/>
                    <a:pt x="434781" y="256853"/>
                    <a:pt x="427845" y="256853"/>
                  </a:cubicBezTo>
                  <a:cubicBezTo>
                    <a:pt x="411199" y="256853"/>
                    <a:pt x="395941" y="258123"/>
                    <a:pt x="379296" y="258123"/>
                  </a:cubicBezTo>
                  <a:cubicBezTo>
                    <a:pt x="337682" y="258123"/>
                    <a:pt x="297456" y="256853"/>
                    <a:pt x="255842" y="255583"/>
                  </a:cubicBezTo>
                  <a:cubicBezTo>
                    <a:pt x="230874" y="254313"/>
                    <a:pt x="205906" y="253043"/>
                    <a:pt x="182324" y="251773"/>
                  </a:cubicBezTo>
                  <a:cubicBezTo>
                    <a:pt x="137937" y="250503"/>
                    <a:pt x="93549" y="249233"/>
                    <a:pt x="48260" y="249233"/>
                  </a:cubicBezTo>
                  <a:cubicBezTo>
                    <a:pt x="38100" y="249233"/>
                    <a:pt x="29210" y="249233"/>
                    <a:pt x="19050" y="247963"/>
                  </a:cubicBezTo>
                  <a:cubicBezTo>
                    <a:pt x="10160" y="246693"/>
                    <a:pt x="5080" y="240343"/>
                    <a:pt x="7620" y="231453"/>
                  </a:cubicBezTo>
                  <a:cubicBezTo>
                    <a:pt x="16510" y="199807"/>
                    <a:pt x="12700" y="197097"/>
                    <a:pt x="11430" y="194278"/>
                  </a:cubicBezTo>
                  <a:cubicBezTo>
                    <a:pt x="10160" y="188531"/>
                    <a:pt x="6350" y="182893"/>
                    <a:pt x="7620" y="177146"/>
                  </a:cubicBezTo>
                  <a:cubicBezTo>
                    <a:pt x="5080" y="169990"/>
                    <a:pt x="0" y="81407"/>
                    <a:pt x="7620" y="74142"/>
                  </a:cubicBezTo>
                  <a:cubicBezTo>
                    <a:pt x="8890" y="72733"/>
                    <a:pt x="7620" y="71215"/>
                    <a:pt x="8890" y="69805"/>
                  </a:cubicBezTo>
                  <a:cubicBezTo>
                    <a:pt x="10160" y="67528"/>
                    <a:pt x="12700" y="650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871" y="30480"/>
                    <a:pt x="81065" y="29210"/>
                  </a:cubicBezTo>
                  <a:cubicBezTo>
                    <a:pt x="118517" y="25400"/>
                    <a:pt x="155969" y="22860"/>
                    <a:pt x="194809" y="20320"/>
                  </a:cubicBezTo>
                  <a:cubicBezTo>
                    <a:pt x="221164" y="17780"/>
                    <a:pt x="247519" y="16510"/>
                    <a:pt x="272487" y="13970"/>
                  </a:cubicBezTo>
                  <a:cubicBezTo>
                    <a:pt x="297456" y="11430"/>
                    <a:pt x="323811" y="8890"/>
                    <a:pt x="348779" y="8890"/>
                  </a:cubicBezTo>
                  <a:cubicBezTo>
                    <a:pt x="376521" y="7620"/>
                    <a:pt x="404264" y="10160"/>
                    <a:pt x="432006" y="8890"/>
                  </a:cubicBezTo>
                  <a:cubicBezTo>
                    <a:pt x="466684" y="8890"/>
                    <a:pt x="1095050" y="6350"/>
                    <a:pt x="1129728" y="5080"/>
                  </a:cubicBezTo>
                  <a:cubicBezTo>
                    <a:pt x="1163019" y="3810"/>
                    <a:pt x="1196310" y="2540"/>
                    <a:pt x="1230988" y="2540"/>
                  </a:cubicBezTo>
                  <a:cubicBezTo>
                    <a:pt x="1287860" y="1270"/>
                    <a:pt x="1343345" y="0"/>
                    <a:pt x="1400217" y="0"/>
                  </a:cubicBezTo>
                  <a:cubicBezTo>
                    <a:pt x="1423798" y="0"/>
                    <a:pt x="1448766" y="2540"/>
                    <a:pt x="1472347" y="2540"/>
                  </a:cubicBezTo>
                  <a:cubicBezTo>
                    <a:pt x="1537542" y="3810"/>
                    <a:pt x="1604124" y="5080"/>
                    <a:pt x="1669319" y="7620"/>
                  </a:cubicBezTo>
                  <a:cubicBezTo>
                    <a:pt x="1703997" y="8890"/>
                    <a:pt x="1738675" y="12700"/>
                    <a:pt x="1773353" y="16510"/>
                  </a:cubicBezTo>
                  <a:cubicBezTo>
                    <a:pt x="1781676" y="16510"/>
                    <a:pt x="1789998" y="16510"/>
                    <a:pt x="1796934" y="16510"/>
                  </a:cubicBezTo>
                  <a:cubicBezTo>
                    <a:pt x="1808843" y="17780"/>
                    <a:pt x="1817733" y="20320"/>
                    <a:pt x="1827893" y="21590"/>
                  </a:cubicBezTo>
                  <a:close/>
                  <a:moveTo>
                    <a:pt x="1838053" y="244153"/>
                  </a:moveTo>
                  <a:cubicBezTo>
                    <a:pt x="1839323" y="227643"/>
                    <a:pt x="1840593" y="214943"/>
                    <a:pt x="1840593" y="202243"/>
                  </a:cubicBezTo>
                  <a:cubicBezTo>
                    <a:pt x="1839323" y="193844"/>
                    <a:pt x="1838053" y="188097"/>
                    <a:pt x="1838053" y="181917"/>
                  </a:cubicBezTo>
                  <a:cubicBezTo>
                    <a:pt x="1838053" y="179098"/>
                    <a:pt x="1840593" y="176279"/>
                    <a:pt x="1839323" y="173460"/>
                  </a:cubicBezTo>
                  <a:cubicBezTo>
                    <a:pt x="1839323" y="170858"/>
                    <a:pt x="1838053" y="168147"/>
                    <a:pt x="1836783" y="165545"/>
                  </a:cubicBezTo>
                  <a:cubicBezTo>
                    <a:pt x="1831703" y="161533"/>
                    <a:pt x="1820273" y="78479"/>
                    <a:pt x="1820273" y="74468"/>
                  </a:cubicBezTo>
                  <a:cubicBezTo>
                    <a:pt x="1817733" y="71107"/>
                    <a:pt x="1815193" y="67637"/>
                    <a:pt x="1812653" y="63500"/>
                  </a:cubicBezTo>
                  <a:cubicBezTo>
                    <a:pt x="1811383" y="44450"/>
                    <a:pt x="1810113" y="43180"/>
                    <a:pt x="1792773" y="41910"/>
                  </a:cubicBezTo>
                  <a:cubicBezTo>
                    <a:pt x="1788611" y="41910"/>
                    <a:pt x="1785837" y="41910"/>
                    <a:pt x="1781676" y="40640"/>
                  </a:cubicBezTo>
                  <a:cubicBezTo>
                    <a:pt x="1746998" y="36830"/>
                    <a:pt x="1710932" y="31750"/>
                    <a:pt x="1676254" y="30480"/>
                  </a:cubicBezTo>
                  <a:cubicBezTo>
                    <a:pt x="1591640" y="26670"/>
                    <a:pt x="1505638" y="25400"/>
                    <a:pt x="1421024" y="22860"/>
                  </a:cubicBezTo>
                  <a:cubicBezTo>
                    <a:pt x="1408540" y="22860"/>
                    <a:pt x="1394669" y="22860"/>
                    <a:pt x="1382185" y="22860"/>
                  </a:cubicBezTo>
                  <a:cubicBezTo>
                    <a:pt x="1361378" y="22860"/>
                    <a:pt x="1340571" y="22860"/>
                    <a:pt x="1321151" y="22860"/>
                  </a:cubicBezTo>
                  <a:cubicBezTo>
                    <a:pt x="1276763" y="22860"/>
                    <a:pt x="1232376" y="22860"/>
                    <a:pt x="1189375" y="24130"/>
                  </a:cubicBezTo>
                  <a:cubicBezTo>
                    <a:pt x="1151922" y="25400"/>
                    <a:pt x="520782" y="29210"/>
                    <a:pt x="483330" y="29210"/>
                  </a:cubicBezTo>
                  <a:cubicBezTo>
                    <a:pt x="422297" y="29210"/>
                    <a:pt x="361263" y="26670"/>
                    <a:pt x="300230" y="33020"/>
                  </a:cubicBezTo>
                  <a:cubicBezTo>
                    <a:pt x="268326" y="36830"/>
                    <a:pt x="237809" y="36830"/>
                    <a:pt x="207293" y="38100"/>
                  </a:cubicBezTo>
                  <a:cubicBezTo>
                    <a:pt x="154582" y="41910"/>
                    <a:pt x="101871" y="45720"/>
                    <a:pt x="49530" y="50800"/>
                  </a:cubicBezTo>
                  <a:cubicBezTo>
                    <a:pt x="36830" y="50800"/>
                    <a:pt x="34290" y="53340"/>
                    <a:pt x="33020" y="64709"/>
                  </a:cubicBezTo>
                  <a:cubicBezTo>
                    <a:pt x="31750" y="66661"/>
                    <a:pt x="31750" y="68613"/>
                    <a:pt x="30480" y="70564"/>
                  </a:cubicBezTo>
                  <a:cubicBezTo>
                    <a:pt x="29210" y="73817"/>
                    <a:pt x="26670" y="76961"/>
                    <a:pt x="25400" y="80214"/>
                  </a:cubicBezTo>
                  <a:cubicBezTo>
                    <a:pt x="20320" y="83684"/>
                    <a:pt x="26670" y="168472"/>
                    <a:pt x="29210" y="171942"/>
                  </a:cubicBezTo>
                  <a:cubicBezTo>
                    <a:pt x="29210" y="175628"/>
                    <a:pt x="29210" y="179423"/>
                    <a:pt x="30480" y="183110"/>
                  </a:cubicBezTo>
                  <a:cubicBezTo>
                    <a:pt x="30480" y="185820"/>
                    <a:pt x="33020" y="188531"/>
                    <a:pt x="33020" y="191242"/>
                  </a:cubicBezTo>
                  <a:cubicBezTo>
                    <a:pt x="33020" y="194169"/>
                    <a:pt x="33020" y="197097"/>
                    <a:pt x="31750" y="202243"/>
                  </a:cubicBezTo>
                  <a:cubicBezTo>
                    <a:pt x="31750" y="206053"/>
                    <a:pt x="31750" y="208593"/>
                    <a:pt x="31750" y="212403"/>
                  </a:cubicBezTo>
                  <a:cubicBezTo>
                    <a:pt x="31750" y="222563"/>
                    <a:pt x="35560" y="226373"/>
                    <a:pt x="44450" y="226373"/>
                  </a:cubicBezTo>
                  <a:cubicBezTo>
                    <a:pt x="61645" y="226373"/>
                    <a:pt x="81065" y="227643"/>
                    <a:pt x="99097" y="227643"/>
                  </a:cubicBezTo>
                  <a:cubicBezTo>
                    <a:pt x="125452" y="227643"/>
                    <a:pt x="153195" y="225103"/>
                    <a:pt x="179550" y="227643"/>
                  </a:cubicBezTo>
                  <a:cubicBezTo>
                    <a:pt x="222551" y="231453"/>
                    <a:pt x="265552" y="233993"/>
                    <a:pt x="308553" y="232723"/>
                  </a:cubicBezTo>
                  <a:cubicBezTo>
                    <a:pt x="336295" y="231453"/>
                    <a:pt x="362650" y="233993"/>
                    <a:pt x="390393" y="233993"/>
                  </a:cubicBezTo>
                  <a:cubicBezTo>
                    <a:pt x="430619" y="233993"/>
                    <a:pt x="470846" y="232723"/>
                    <a:pt x="511072" y="233993"/>
                  </a:cubicBezTo>
                  <a:cubicBezTo>
                    <a:pt x="570719" y="235263"/>
                    <a:pt x="1225440" y="225103"/>
                    <a:pt x="1286473" y="227643"/>
                  </a:cubicBezTo>
                  <a:cubicBezTo>
                    <a:pt x="1312829" y="228913"/>
                    <a:pt x="1339184" y="230183"/>
                    <a:pt x="1364152" y="230183"/>
                  </a:cubicBezTo>
                  <a:cubicBezTo>
                    <a:pt x="1409927" y="232723"/>
                    <a:pt x="1454315" y="228913"/>
                    <a:pt x="1500090" y="232723"/>
                  </a:cubicBezTo>
                  <a:cubicBezTo>
                    <a:pt x="1537542" y="235263"/>
                    <a:pt x="1574995" y="235263"/>
                    <a:pt x="1612447" y="237803"/>
                  </a:cubicBezTo>
                  <a:cubicBezTo>
                    <a:pt x="1667932" y="241613"/>
                    <a:pt x="1723416" y="244153"/>
                    <a:pt x="1778901" y="245423"/>
                  </a:cubicBezTo>
                  <a:cubicBezTo>
                    <a:pt x="1799708" y="245423"/>
                    <a:pt x="1817733" y="244153"/>
                    <a:pt x="1838053" y="24415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915835" y="8496996"/>
            <a:ext cx="11009844" cy="1561467"/>
            <a:chOff x="0" y="0"/>
            <a:chExt cx="1855833" cy="263203"/>
          </a:xfrm>
        </p:grpSpPr>
        <p:sp>
          <p:nvSpPr>
            <p:cNvPr id="23" name="Freeform 23"/>
            <p:cNvSpPr/>
            <p:nvPr/>
          </p:nvSpPr>
          <p:spPr>
            <a:xfrm>
              <a:off x="10160" y="16510"/>
              <a:ext cx="1832973" cy="235263"/>
            </a:xfrm>
            <a:custGeom>
              <a:avLst/>
              <a:gdLst/>
              <a:ahLst/>
              <a:cxnLst/>
              <a:rect l="l" t="t" r="r" b="b"/>
              <a:pathLst>
                <a:path w="1832973" h="235263">
                  <a:moveTo>
                    <a:pt x="1832973" y="235263"/>
                  </a:moveTo>
                  <a:lnTo>
                    <a:pt x="0" y="227643"/>
                  </a:lnTo>
                  <a:lnTo>
                    <a:pt x="0" y="94822"/>
                  </a:lnTo>
                  <a:lnTo>
                    <a:pt x="17780" y="19050"/>
                  </a:lnTo>
                  <a:lnTo>
                    <a:pt x="911852" y="0"/>
                  </a:lnTo>
                  <a:lnTo>
                    <a:pt x="1813923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-3810" y="0"/>
              <a:ext cx="1862183" cy="261933"/>
            </a:xfrm>
            <a:custGeom>
              <a:avLst/>
              <a:gdLst/>
              <a:ahLst/>
              <a:cxnLst/>
              <a:rect l="l" t="t" r="r" b="b"/>
              <a:pathLst>
                <a:path w="1862183" h="261933">
                  <a:moveTo>
                    <a:pt x="1827893" y="21590"/>
                  </a:moveTo>
                  <a:cubicBezTo>
                    <a:pt x="1829163" y="34290"/>
                    <a:pt x="1829163" y="44450"/>
                    <a:pt x="1830433" y="54610"/>
                  </a:cubicBezTo>
                  <a:cubicBezTo>
                    <a:pt x="1832973" y="66444"/>
                    <a:pt x="1834243" y="69480"/>
                    <a:pt x="1836783" y="72408"/>
                  </a:cubicBezTo>
                  <a:cubicBezTo>
                    <a:pt x="1836783" y="76636"/>
                    <a:pt x="1849483" y="160015"/>
                    <a:pt x="1855833" y="164244"/>
                  </a:cubicBezTo>
                  <a:cubicBezTo>
                    <a:pt x="1862183" y="170641"/>
                    <a:pt x="1858373" y="177146"/>
                    <a:pt x="1858373" y="183543"/>
                  </a:cubicBezTo>
                  <a:cubicBezTo>
                    <a:pt x="1858373" y="189182"/>
                    <a:pt x="1859643" y="194386"/>
                    <a:pt x="1860913" y="200973"/>
                  </a:cubicBezTo>
                  <a:cubicBezTo>
                    <a:pt x="1860913" y="222563"/>
                    <a:pt x="1860913" y="236533"/>
                    <a:pt x="1860913" y="260663"/>
                  </a:cubicBezTo>
                  <a:cubicBezTo>
                    <a:pt x="1838053" y="260663"/>
                    <a:pt x="1817733" y="261933"/>
                    <a:pt x="1796934" y="260663"/>
                  </a:cubicBezTo>
                  <a:cubicBezTo>
                    <a:pt x="1706771" y="255583"/>
                    <a:pt x="1615221" y="261933"/>
                    <a:pt x="1525058" y="256853"/>
                  </a:cubicBezTo>
                  <a:cubicBezTo>
                    <a:pt x="1470960" y="253043"/>
                    <a:pt x="1418250" y="255583"/>
                    <a:pt x="1364152" y="253043"/>
                  </a:cubicBezTo>
                  <a:cubicBezTo>
                    <a:pt x="1339184" y="251773"/>
                    <a:pt x="1314216" y="250503"/>
                    <a:pt x="1289247" y="249233"/>
                  </a:cubicBezTo>
                  <a:cubicBezTo>
                    <a:pt x="1273989" y="249233"/>
                    <a:pt x="1260118" y="250503"/>
                    <a:pt x="1244860" y="250503"/>
                  </a:cubicBezTo>
                  <a:cubicBezTo>
                    <a:pt x="1206020" y="249233"/>
                    <a:pt x="1099212" y="250503"/>
                    <a:pt x="1060372" y="249233"/>
                  </a:cubicBezTo>
                  <a:cubicBezTo>
                    <a:pt x="1032630" y="247963"/>
                    <a:pt x="477781" y="256853"/>
                    <a:pt x="450039" y="255583"/>
                  </a:cubicBezTo>
                  <a:cubicBezTo>
                    <a:pt x="443103" y="255583"/>
                    <a:pt x="434781" y="256853"/>
                    <a:pt x="427845" y="256853"/>
                  </a:cubicBezTo>
                  <a:cubicBezTo>
                    <a:pt x="411199" y="256853"/>
                    <a:pt x="395941" y="258123"/>
                    <a:pt x="379296" y="258123"/>
                  </a:cubicBezTo>
                  <a:cubicBezTo>
                    <a:pt x="337682" y="258123"/>
                    <a:pt x="297456" y="256853"/>
                    <a:pt x="255842" y="255583"/>
                  </a:cubicBezTo>
                  <a:cubicBezTo>
                    <a:pt x="230874" y="254313"/>
                    <a:pt x="205906" y="253043"/>
                    <a:pt x="182324" y="251773"/>
                  </a:cubicBezTo>
                  <a:cubicBezTo>
                    <a:pt x="137937" y="250503"/>
                    <a:pt x="93549" y="249233"/>
                    <a:pt x="48260" y="249233"/>
                  </a:cubicBezTo>
                  <a:cubicBezTo>
                    <a:pt x="38100" y="249233"/>
                    <a:pt x="29210" y="249233"/>
                    <a:pt x="19050" y="247963"/>
                  </a:cubicBezTo>
                  <a:cubicBezTo>
                    <a:pt x="10160" y="246693"/>
                    <a:pt x="5080" y="240343"/>
                    <a:pt x="7620" y="231453"/>
                  </a:cubicBezTo>
                  <a:cubicBezTo>
                    <a:pt x="16510" y="199807"/>
                    <a:pt x="12700" y="197097"/>
                    <a:pt x="11430" y="194278"/>
                  </a:cubicBezTo>
                  <a:cubicBezTo>
                    <a:pt x="10160" y="188531"/>
                    <a:pt x="6350" y="182893"/>
                    <a:pt x="7620" y="177146"/>
                  </a:cubicBezTo>
                  <a:cubicBezTo>
                    <a:pt x="5080" y="169990"/>
                    <a:pt x="0" y="81407"/>
                    <a:pt x="7620" y="74142"/>
                  </a:cubicBezTo>
                  <a:cubicBezTo>
                    <a:pt x="8890" y="72733"/>
                    <a:pt x="7620" y="71215"/>
                    <a:pt x="8890" y="69805"/>
                  </a:cubicBezTo>
                  <a:cubicBezTo>
                    <a:pt x="10160" y="67528"/>
                    <a:pt x="12700" y="650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871" y="30480"/>
                    <a:pt x="81065" y="29210"/>
                  </a:cubicBezTo>
                  <a:cubicBezTo>
                    <a:pt x="118517" y="25400"/>
                    <a:pt x="155969" y="22860"/>
                    <a:pt x="194809" y="20320"/>
                  </a:cubicBezTo>
                  <a:cubicBezTo>
                    <a:pt x="221164" y="17780"/>
                    <a:pt x="247519" y="16510"/>
                    <a:pt x="272487" y="13970"/>
                  </a:cubicBezTo>
                  <a:cubicBezTo>
                    <a:pt x="297456" y="11430"/>
                    <a:pt x="323811" y="8890"/>
                    <a:pt x="348779" y="8890"/>
                  </a:cubicBezTo>
                  <a:cubicBezTo>
                    <a:pt x="376521" y="7620"/>
                    <a:pt x="404264" y="10160"/>
                    <a:pt x="432006" y="8890"/>
                  </a:cubicBezTo>
                  <a:cubicBezTo>
                    <a:pt x="466684" y="8890"/>
                    <a:pt x="1095050" y="6350"/>
                    <a:pt x="1129728" y="5080"/>
                  </a:cubicBezTo>
                  <a:cubicBezTo>
                    <a:pt x="1163019" y="3810"/>
                    <a:pt x="1196310" y="2540"/>
                    <a:pt x="1230988" y="2540"/>
                  </a:cubicBezTo>
                  <a:cubicBezTo>
                    <a:pt x="1287860" y="1270"/>
                    <a:pt x="1343345" y="0"/>
                    <a:pt x="1400217" y="0"/>
                  </a:cubicBezTo>
                  <a:cubicBezTo>
                    <a:pt x="1423798" y="0"/>
                    <a:pt x="1448766" y="2540"/>
                    <a:pt x="1472347" y="2540"/>
                  </a:cubicBezTo>
                  <a:cubicBezTo>
                    <a:pt x="1537542" y="3810"/>
                    <a:pt x="1604124" y="5080"/>
                    <a:pt x="1669319" y="7620"/>
                  </a:cubicBezTo>
                  <a:cubicBezTo>
                    <a:pt x="1703997" y="8890"/>
                    <a:pt x="1738675" y="12700"/>
                    <a:pt x="1773353" y="16510"/>
                  </a:cubicBezTo>
                  <a:cubicBezTo>
                    <a:pt x="1781676" y="16510"/>
                    <a:pt x="1789998" y="16510"/>
                    <a:pt x="1796934" y="16510"/>
                  </a:cubicBezTo>
                  <a:cubicBezTo>
                    <a:pt x="1808843" y="17780"/>
                    <a:pt x="1817733" y="20320"/>
                    <a:pt x="1827893" y="21590"/>
                  </a:cubicBezTo>
                  <a:close/>
                  <a:moveTo>
                    <a:pt x="1838053" y="244153"/>
                  </a:moveTo>
                  <a:cubicBezTo>
                    <a:pt x="1839323" y="227643"/>
                    <a:pt x="1840593" y="214943"/>
                    <a:pt x="1840593" y="202243"/>
                  </a:cubicBezTo>
                  <a:cubicBezTo>
                    <a:pt x="1839323" y="193844"/>
                    <a:pt x="1838053" y="188097"/>
                    <a:pt x="1838053" y="181917"/>
                  </a:cubicBezTo>
                  <a:cubicBezTo>
                    <a:pt x="1838053" y="179098"/>
                    <a:pt x="1840593" y="176279"/>
                    <a:pt x="1839323" y="173460"/>
                  </a:cubicBezTo>
                  <a:cubicBezTo>
                    <a:pt x="1839323" y="170858"/>
                    <a:pt x="1838053" y="168147"/>
                    <a:pt x="1836783" y="165545"/>
                  </a:cubicBezTo>
                  <a:cubicBezTo>
                    <a:pt x="1831703" y="161533"/>
                    <a:pt x="1820273" y="78479"/>
                    <a:pt x="1820273" y="74468"/>
                  </a:cubicBezTo>
                  <a:cubicBezTo>
                    <a:pt x="1817733" y="71107"/>
                    <a:pt x="1815193" y="67637"/>
                    <a:pt x="1812653" y="63500"/>
                  </a:cubicBezTo>
                  <a:cubicBezTo>
                    <a:pt x="1811383" y="44450"/>
                    <a:pt x="1810113" y="43180"/>
                    <a:pt x="1792773" y="41910"/>
                  </a:cubicBezTo>
                  <a:cubicBezTo>
                    <a:pt x="1788611" y="41910"/>
                    <a:pt x="1785837" y="41910"/>
                    <a:pt x="1781676" y="40640"/>
                  </a:cubicBezTo>
                  <a:cubicBezTo>
                    <a:pt x="1746998" y="36830"/>
                    <a:pt x="1710932" y="31750"/>
                    <a:pt x="1676254" y="30480"/>
                  </a:cubicBezTo>
                  <a:cubicBezTo>
                    <a:pt x="1591640" y="26670"/>
                    <a:pt x="1505638" y="25400"/>
                    <a:pt x="1421024" y="22860"/>
                  </a:cubicBezTo>
                  <a:cubicBezTo>
                    <a:pt x="1408540" y="22860"/>
                    <a:pt x="1394669" y="22860"/>
                    <a:pt x="1382185" y="22860"/>
                  </a:cubicBezTo>
                  <a:cubicBezTo>
                    <a:pt x="1361378" y="22860"/>
                    <a:pt x="1340571" y="22860"/>
                    <a:pt x="1321151" y="22860"/>
                  </a:cubicBezTo>
                  <a:cubicBezTo>
                    <a:pt x="1276763" y="22860"/>
                    <a:pt x="1232376" y="22860"/>
                    <a:pt x="1189375" y="24130"/>
                  </a:cubicBezTo>
                  <a:cubicBezTo>
                    <a:pt x="1151922" y="25400"/>
                    <a:pt x="520782" y="29210"/>
                    <a:pt x="483330" y="29210"/>
                  </a:cubicBezTo>
                  <a:cubicBezTo>
                    <a:pt x="422297" y="29210"/>
                    <a:pt x="361263" y="26670"/>
                    <a:pt x="300230" y="33020"/>
                  </a:cubicBezTo>
                  <a:cubicBezTo>
                    <a:pt x="268326" y="36830"/>
                    <a:pt x="237809" y="36830"/>
                    <a:pt x="207293" y="38100"/>
                  </a:cubicBezTo>
                  <a:cubicBezTo>
                    <a:pt x="154582" y="41910"/>
                    <a:pt x="101871" y="45720"/>
                    <a:pt x="49530" y="50800"/>
                  </a:cubicBezTo>
                  <a:cubicBezTo>
                    <a:pt x="36830" y="50800"/>
                    <a:pt x="34290" y="53340"/>
                    <a:pt x="33020" y="64709"/>
                  </a:cubicBezTo>
                  <a:cubicBezTo>
                    <a:pt x="31750" y="66661"/>
                    <a:pt x="31750" y="68613"/>
                    <a:pt x="30480" y="70564"/>
                  </a:cubicBezTo>
                  <a:cubicBezTo>
                    <a:pt x="29210" y="73817"/>
                    <a:pt x="26670" y="76961"/>
                    <a:pt x="25400" y="80214"/>
                  </a:cubicBezTo>
                  <a:cubicBezTo>
                    <a:pt x="20320" y="83684"/>
                    <a:pt x="26670" y="168472"/>
                    <a:pt x="29210" y="171942"/>
                  </a:cubicBezTo>
                  <a:cubicBezTo>
                    <a:pt x="29210" y="175628"/>
                    <a:pt x="29210" y="179423"/>
                    <a:pt x="30480" y="183110"/>
                  </a:cubicBezTo>
                  <a:cubicBezTo>
                    <a:pt x="30480" y="185820"/>
                    <a:pt x="33020" y="188531"/>
                    <a:pt x="33020" y="191242"/>
                  </a:cubicBezTo>
                  <a:cubicBezTo>
                    <a:pt x="33020" y="194169"/>
                    <a:pt x="33020" y="197097"/>
                    <a:pt x="31750" y="202243"/>
                  </a:cubicBezTo>
                  <a:cubicBezTo>
                    <a:pt x="31750" y="206053"/>
                    <a:pt x="31750" y="208593"/>
                    <a:pt x="31750" y="212403"/>
                  </a:cubicBezTo>
                  <a:cubicBezTo>
                    <a:pt x="31750" y="222563"/>
                    <a:pt x="35560" y="226373"/>
                    <a:pt x="44450" y="226373"/>
                  </a:cubicBezTo>
                  <a:cubicBezTo>
                    <a:pt x="61645" y="226373"/>
                    <a:pt x="81065" y="227643"/>
                    <a:pt x="99097" y="227643"/>
                  </a:cubicBezTo>
                  <a:cubicBezTo>
                    <a:pt x="125452" y="227643"/>
                    <a:pt x="153195" y="225103"/>
                    <a:pt x="179550" y="227643"/>
                  </a:cubicBezTo>
                  <a:cubicBezTo>
                    <a:pt x="222551" y="231453"/>
                    <a:pt x="265552" y="233993"/>
                    <a:pt x="308553" y="232723"/>
                  </a:cubicBezTo>
                  <a:cubicBezTo>
                    <a:pt x="336295" y="231453"/>
                    <a:pt x="362650" y="233993"/>
                    <a:pt x="390393" y="233993"/>
                  </a:cubicBezTo>
                  <a:cubicBezTo>
                    <a:pt x="430619" y="233993"/>
                    <a:pt x="470846" y="232723"/>
                    <a:pt x="511072" y="233993"/>
                  </a:cubicBezTo>
                  <a:cubicBezTo>
                    <a:pt x="570719" y="235263"/>
                    <a:pt x="1225440" y="225103"/>
                    <a:pt x="1286473" y="227643"/>
                  </a:cubicBezTo>
                  <a:cubicBezTo>
                    <a:pt x="1312829" y="228913"/>
                    <a:pt x="1339184" y="230183"/>
                    <a:pt x="1364152" y="230183"/>
                  </a:cubicBezTo>
                  <a:cubicBezTo>
                    <a:pt x="1409927" y="232723"/>
                    <a:pt x="1454315" y="228913"/>
                    <a:pt x="1500090" y="232723"/>
                  </a:cubicBezTo>
                  <a:cubicBezTo>
                    <a:pt x="1537542" y="235263"/>
                    <a:pt x="1574995" y="235263"/>
                    <a:pt x="1612447" y="237803"/>
                  </a:cubicBezTo>
                  <a:cubicBezTo>
                    <a:pt x="1667932" y="241613"/>
                    <a:pt x="1723416" y="244153"/>
                    <a:pt x="1778901" y="245423"/>
                  </a:cubicBezTo>
                  <a:cubicBezTo>
                    <a:pt x="1799708" y="245423"/>
                    <a:pt x="1817733" y="244153"/>
                    <a:pt x="1838053" y="24415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5693894" y="2137424"/>
            <a:ext cx="1312488" cy="131248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C30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3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99" b="0" i="0" u="none" strike="noStrike" kern="1200" cap="none" spc="0" normalizeH="0" baseline="0" noProof="0">
                  <a:ln>
                    <a:noFill/>
                  </a:ln>
                  <a:solidFill>
                    <a:srgbClr val="110C14"/>
                  </a:solidFill>
                  <a:effectLst/>
                  <a:uLnTx/>
                  <a:uFillTx/>
                  <a:latin typeface="Canva Sans Bold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249669" y="5669337"/>
            <a:ext cx="9694503" cy="1003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2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Melakar spesimen, peralatan dan bahan sains dengan betul.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40537" y="7506548"/>
            <a:ext cx="10062457" cy="462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Membersihkan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peralatan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sains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dengan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cara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yang betul.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640047" y="8902259"/>
            <a:ext cx="9694503" cy="92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Menyimpan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peralatan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dan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bahan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sains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dengan betul dan </a:t>
            </a:r>
            <a:r>
              <a:rPr kumimoji="0" lang="en-US" sz="342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selamat</a:t>
            </a:r>
            <a:r>
              <a:rPr kumimoji="0" lang="en-US" sz="342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5693894" y="3812594"/>
            <a:ext cx="1312488" cy="1312488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3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99" b="0" i="0" u="none" strike="noStrike" kern="1200" cap="none" spc="0" normalizeH="0" baseline="0" noProof="0">
                  <a:ln>
                    <a:noFill/>
                  </a:ln>
                  <a:solidFill>
                    <a:srgbClr val="110C14"/>
                  </a:solidFill>
                  <a:effectLst/>
                  <a:uLnTx/>
                  <a:uFillTx/>
                  <a:latin typeface="Canva Sans Bold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897210" y="5340391"/>
            <a:ext cx="1312488" cy="1312488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3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99" b="0" i="0" u="none" strike="noStrike" kern="1200" cap="none" spc="0" normalizeH="0" baseline="0" noProof="0">
                  <a:ln>
                    <a:noFill/>
                  </a:ln>
                  <a:solidFill>
                    <a:srgbClr val="110C14"/>
                  </a:solidFill>
                  <a:effectLst/>
                  <a:uLnTx/>
                  <a:uFillTx/>
                  <a:latin typeface="Canva Sans Bold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998694" y="6928883"/>
            <a:ext cx="1312488" cy="1312488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FFF7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3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99" b="0" i="0" u="none" strike="noStrike" kern="1200" cap="none" spc="0" normalizeH="0" baseline="0" noProof="0">
                  <a:ln>
                    <a:noFill/>
                  </a:ln>
                  <a:solidFill>
                    <a:srgbClr val="110C14"/>
                  </a:solidFill>
                  <a:effectLst/>
                  <a:uLnTx/>
                  <a:uFillTx/>
                  <a:latin typeface="Canva Sans Bold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6151094" y="8602056"/>
            <a:ext cx="1312488" cy="1312488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0B92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3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99" b="0" i="0" u="none" strike="noStrike" kern="1200" cap="none" spc="0" normalizeH="0" baseline="0" noProof="0">
                  <a:ln>
                    <a:noFill/>
                  </a:ln>
                  <a:solidFill>
                    <a:srgbClr val="110C14"/>
                  </a:solidFill>
                  <a:effectLst/>
                  <a:uLnTx/>
                  <a:uFillTx/>
                  <a:latin typeface="Canva Sans Bold"/>
                  <a:ea typeface="+mn-ea"/>
                  <a:cs typeface="+mn-cs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0773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487468" y="230447"/>
            <a:ext cx="9533963" cy="1596507"/>
            <a:chOff x="0" y="0"/>
            <a:chExt cx="3418386" cy="5724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18386" cy="572425"/>
            </a:xfrm>
            <a:custGeom>
              <a:avLst/>
              <a:gdLst/>
              <a:ahLst/>
              <a:cxnLst/>
              <a:rect l="l" t="t" r="r" b="b"/>
              <a:pathLst>
                <a:path w="3418386" h="572425">
                  <a:moveTo>
                    <a:pt x="41414" y="0"/>
                  </a:moveTo>
                  <a:lnTo>
                    <a:pt x="3376972" y="0"/>
                  </a:lnTo>
                  <a:cubicBezTo>
                    <a:pt x="3387955" y="0"/>
                    <a:pt x="3398489" y="4363"/>
                    <a:pt x="3406256" y="12130"/>
                  </a:cubicBezTo>
                  <a:cubicBezTo>
                    <a:pt x="3414022" y="19896"/>
                    <a:pt x="3418386" y="30430"/>
                    <a:pt x="3418386" y="41414"/>
                  </a:cubicBezTo>
                  <a:lnTo>
                    <a:pt x="3418386" y="531011"/>
                  </a:lnTo>
                  <a:cubicBezTo>
                    <a:pt x="3418386" y="553883"/>
                    <a:pt x="3399844" y="572425"/>
                    <a:pt x="3376972" y="572425"/>
                  </a:cubicBezTo>
                  <a:lnTo>
                    <a:pt x="41414" y="572425"/>
                  </a:lnTo>
                  <a:cubicBezTo>
                    <a:pt x="30430" y="572425"/>
                    <a:pt x="19896" y="568061"/>
                    <a:pt x="12130" y="560295"/>
                  </a:cubicBezTo>
                  <a:cubicBezTo>
                    <a:pt x="4363" y="552528"/>
                    <a:pt x="0" y="541994"/>
                    <a:pt x="0" y="531011"/>
                  </a:cubicBezTo>
                  <a:lnTo>
                    <a:pt x="0" y="41414"/>
                  </a:lnTo>
                  <a:cubicBezTo>
                    <a:pt x="0" y="30430"/>
                    <a:pt x="4363" y="19896"/>
                    <a:pt x="12130" y="12130"/>
                  </a:cubicBezTo>
                  <a:cubicBezTo>
                    <a:pt x="19896" y="4363"/>
                    <a:pt x="30430" y="0"/>
                    <a:pt x="41414" y="0"/>
                  </a:cubicBezTo>
                  <a:close/>
                </a:path>
              </a:pathLst>
            </a:custGeom>
            <a:solidFill>
              <a:srgbClr val="FFFFFF"/>
            </a:solidFill>
            <a:ln w="76200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99387" y="2310209"/>
            <a:ext cx="4076336" cy="407633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C30B"/>
            </a:solidFill>
            <a:ln w="76200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2310209"/>
            <a:ext cx="4076336" cy="407633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ln w="76200">
              <a:solidFill>
                <a:srgbClr val="00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620509" y="2310209"/>
            <a:ext cx="4076336" cy="40763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76200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 flipV="1">
            <a:off x="-2686109" y="-932549"/>
            <a:ext cx="6092239" cy="4114800"/>
          </a:xfrm>
          <a:custGeom>
            <a:avLst/>
            <a:gdLst/>
            <a:ahLst/>
            <a:cxnLst/>
            <a:rect l="l" t="t" r="r" b="b"/>
            <a:pathLst>
              <a:path w="6092239" h="4114800">
                <a:moveTo>
                  <a:pt x="0" y="4114800"/>
                </a:moveTo>
                <a:lnTo>
                  <a:pt x="6092239" y="4114800"/>
                </a:lnTo>
                <a:lnTo>
                  <a:pt x="609223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830717" y="7205695"/>
            <a:ext cx="4400856" cy="4114800"/>
          </a:xfrm>
          <a:custGeom>
            <a:avLst/>
            <a:gdLst/>
            <a:ahLst/>
            <a:cxnLst/>
            <a:rect l="l" t="t" r="r" b="b"/>
            <a:pathLst>
              <a:path w="4400856" h="4114800">
                <a:moveTo>
                  <a:pt x="0" y="0"/>
                </a:moveTo>
                <a:lnTo>
                  <a:pt x="4400856" y="0"/>
                </a:lnTo>
                <a:lnTo>
                  <a:pt x="44008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3837768" y="6006148"/>
            <a:ext cx="4076336" cy="407633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89CC"/>
            </a:solidFill>
            <a:ln w="76200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2633" y="6006148"/>
            <a:ext cx="4076336" cy="40763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FFF7"/>
            </a:solidFill>
            <a:ln w="76200">
              <a:solidFill>
                <a:srgbClr val="000000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>
            <a:off x="2504109" y="1972314"/>
            <a:ext cx="1333659" cy="1333659"/>
          </a:xfrm>
          <a:custGeom>
            <a:avLst/>
            <a:gdLst/>
            <a:ahLst/>
            <a:cxnLst/>
            <a:rect l="l" t="t" r="r" b="b"/>
            <a:pathLst>
              <a:path w="1333659" h="1333659">
                <a:moveTo>
                  <a:pt x="0" y="0"/>
                </a:moveTo>
                <a:lnTo>
                  <a:pt x="1333659" y="0"/>
                </a:lnTo>
                <a:lnTo>
                  <a:pt x="1333659" y="1333659"/>
                </a:lnTo>
                <a:lnTo>
                  <a:pt x="0" y="13336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143074" y="1972314"/>
            <a:ext cx="1439397" cy="1439397"/>
          </a:xfrm>
          <a:custGeom>
            <a:avLst/>
            <a:gdLst/>
            <a:ahLst/>
            <a:cxnLst/>
            <a:rect l="l" t="t" r="r" b="b"/>
            <a:pathLst>
              <a:path w="1439397" h="1439397">
                <a:moveTo>
                  <a:pt x="0" y="0"/>
                </a:moveTo>
                <a:lnTo>
                  <a:pt x="1439397" y="0"/>
                </a:lnTo>
                <a:lnTo>
                  <a:pt x="1439397" y="1439397"/>
                </a:lnTo>
                <a:lnTo>
                  <a:pt x="0" y="14393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021252" y="1271392"/>
            <a:ext cx="1618929" cy="1618929"/>
          </a:xfrm>
          <a:custGeom>
            <a:avLst/>
            <a:gdLst/>
            <a:ahLst/>
            <a:cxnLst/>
            <a:rect l="l" t="t" r="r" b="b"/>
            <a:pathLst>
              <a:path w="1618929" h="1618929">
                <a:moveTo>
                  <a:pt x="0" y="0"/>
                </a:moveTo>
                <a:lnTo>
                  <a:pt x="1618930" y="0"/>
                </a:lnTo>
                <a:lnTo>
                  <a:pt x="1618930" y="1618929"/>
                </a:lnTo>
                <a:lnTo>
                  <a:pt x="0" y="16189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5218754" y="5300261"/>
            <a:ext cx="1580633" cy="1580633"/>
          </a:xfrm>
          <a:custGeom>
            <a:avLst/>
            <a:gdLst/>
            <a:ahLst/>
            <a:cxnLst/>
            <a:rect l="l" t="t" r="r" b="b"/>
            <a:pathLst>
              <a:path w="1580633" h="1580633">
                <a:moveTo>
                  <a:pt x="0" y="0"/>
                </a:moveTo>
                <a:lnTo>
                  <a:pt x="1580633" y="0"/>
                </a:lnTo>
                <a:lnTo>
                  <a:pt x="1580633" y="1580633"/>
                </a:lnTo>
                <a:lnTo>
                  <a:pt x="0" y="15806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1338846" y="5460839"/>
            <a:ext cx="1494729" cy="1494729"/>
          </a:xfrm>
          <a:custGeom>
            <a:avLst/>
            <a:gdLst/>
            <a:ahLst/>
            <a:cxnLst/>
            <a:rect l="l" t="t" r="r" b="b"/>
            <a:pathLst>
              <a:path w="1494729" h="1494729">
                <a:moveTo>
                  <a:pt x="0" y="0"/>
                </a:moveTo>
                <a:lnTo>
                  <a:pt x="1494729" y="0"/>
                </a:lnTo>
                <a:lnTo>
                  <a:pt x="1494729" y="1494729"/>
                </a:lnTo>
                <a:lnTo>
                  <a:pt x="0" y="14947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780997" y="-58424"/>
            <a:ext cx="9188197" cy="1565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0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Isi </a:t>
            </a:r>
            <a:r>
              <a:rPr lang="en-US" sz="9299" dirty="0">
                <a:solidFill>
                  <a:srgbClr val="000000"/>
                </a:solidFill>
                <a:latin typeface="Calibri (MS) Bold"/>
              </a:rPr>
              <a:t>K</a:t>
            </a:r>
            <a:r>
              <a:rPr kumimoji="0" lang="en-US" sz="9299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andungan</a:t>
            </a:r>
            <a:endParaRPr kumimoji="0" lang="en-US" sz="9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189162" y="3404671"/>
            <a:ext cx="3296786" cy="1389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3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Mengendalikan spesimen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5072" y="3244093"/>
            <a:ext cx="3243591" cy="2056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3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9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Mengendalikan</a:t>
            </a:r>
            <a:r>
              <a:rPr kumimoji="0" lang="en-US" sz="3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79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peralatan</a:t>
            </a:r>
            <a:r>
              <a:rPr kumimoji="0" lang="en-US" sz="3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dan </a:t>
            </a:r>
            <a:r>
              <a:rPr kumimoji="0" lang="en-US" sz="379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bahan</a:t>
            </a:r>
            <a:r>
              <a:rPr kumimoji="0" lang="en-US" sz="3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798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sains</a:t>
            </a:r>
            <a:r>
              <a:rPr kumimoji="0" lang="en-US" sz="3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23622" y="2737921"/>
            <a:ext cx="3070109" cy="2722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3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Melakar spesimen, peralatan dan bahan sains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227543" y="7053295"/>
            <a:ext cx="3296786" cy="1389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3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Membersihkan peralatan sains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672408" y="7053295"/>
            <a:ext cx="3296786" cy="2056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3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Menyimpan peralatan dan bahan sains</a:t>
            </a:r>
          </a:p>
        </p:txBody>
      </p:sp>
    </p:spTree>
    <p:extLst>
      <p:ext uri="{BB962C8B-B14F-4D97-AF65-F5344CB8AC3E}">
        <p14:creationId xmlns:p14="http://schemas.microsoft.com/office/powerpoint/2010/main" val="3585349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74867" y="234088"/>
            <a:ext cx="16230600" cy="2742289"/>
            <a:chOff x="0" y="0"/>
            <a:chExt cx="2735850" cy="462244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712990" cy="434304"/>
            </a:xfrm>
            <a:custGeom>
              <a:avLst/>
              <a:gdLst/>
              <a:ahLst/>
              <a:cxnLst/>
              <a:rect l="l" t="t" r="r" b="b"/>
              <a:pathLst>
                <a:path w="2712990" h="434304">
                  <a:moveTo>
                    <a:pt x="2712990" y="434304"/>
                  </a:moveTo>
                  <a:lnTo>
                    <a:pt x="0" y="426684"/>
                  </a:lnTo>
                  <a:lnTo>
                    <a:pt x="0" y="163855"/>
                  </a:lnTo>
                  <a:lnTo>
                    <a:pt x="17780" y="19050"/>
                  </a:lnTo>
                  <a:lnTo>
                    <a:pt x="1350729" y="0"/>
                  </a:lnTo>
                  <a:lnTo>
                    <a:pt x="2693940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810" y="0"/>
              <a:ext cx="2742200" cy="460974"/>
            </a:xfrm>
            <a:custGeom>
              <a:avLst/>
              <a:gdLst/>
              <a:ahLst/>
              <a:cxnLst/>
              <a:rect l="l" t="t" r="r" b="b"/>
              <a:pathLst>
                <a:path w="2742200" h="460974">
                  <a:moveTo>
                    <a:pt x="2707910" y="21590"/>
                  </a:moveTo>
                  <a:cubicBezTo>
                    <a:pt x="2709180" y="34290"/>
                    <a:pt x="2709180" y="44450"/>
                    <a:pt x="2710450" y="54610"/>
                  </a:cubicBezTo>
                  <a:cubicBezTo>
                    <a:pt x="2712990" y="69524"/>
                    <a:pt x="2714260" y="77020"/>
                    <a:pt x="2716800" y="84249"/>
                  </a:cubicBezTo>
                  <a:cubicBezTo>
                    <a:pt x="2716800" y="94691"/>
                    <a:pt x="2729500" y="300576"/>
                    <a:pt x="2735850" y="311018"/>
                  </a:cubicBezTo>
                  <a:cubicBezTo>
                    <a:pt x="2742200" y="326814"/>
                    <a:pt x="2738390" y="342878"/>
                    <a:pt x="2738390" y="358674"/>
                  </a:cubicBezTo>
                  <a:cubicBezTo>
                    <a:pt x="2738390" y="372596"/>
                    <a:pt x="2739660" y="385447"/>
                    <a:pt x="2740930" y="400014"/>
                  </a:cubicBezTo>
                  <a:cubicBezTo>
                    <a:pt x="2740930" y="421604"/>
                    <a:pt x="2740930" y="435574"/>
                    <a:pt x="2740930" y="459704"/>
                  </a:cubicBezTo>
                  <a:cubicBezTo>
                    <a:pt x="2718070" y="459704"/>
                    <a:pt x="2697750" y="460974"/>
                    <a:pt x="2674097" y="459704"/>
                  </a:cubicBezTo>
                  <a:cubicBezTo>
                    <a:pt x="2538570" y="454624"/>
                    <a:pt x="2400958" y="460974"/>
                    <a:pt x="2265431" y="455894"/>
                  </a:cubicBezTo>
                  <a:cubicBezTo>
                    <a:pt x="2184115" y="452084"/>
                    <a:pt x="2104884" y="454624"/>
                    <a:pt x="2023568" y="452084"/>
                  </a:cubicBezTo>
                  <a:cubicBezTo>
                    <a:pt x="1986037" y="450814"/>
                    <a:pt x="1948507" y="449544"/>
                    <a:pt x="1910976" y="448274"/>
                  </a:cubicBezTo>
                  <a:cubicBezTo>
                    <a:pt x="1888041" y="448274"/>
                    <a:pt x="1867191" y="449544"/>
                    <a:pt x="1844255" y="449544"/>
                  </a:cubicBezTo>
                  <a:cubicBezTo>
                    <a:pt x="1785874" y="448274"/>
                    <a:pt x="1625327" y="449544"/>
                    <a:pt x="1566946" y="448274"/>
                  </a:cubicBezTo>
                  <a:cubicBezTo>
                    <a:pt x="1525246" y="447004"/>
                    <a:pt x="691235" y="455894"/>
                    <a:pt x="649534" y="454624"/>
                  </a:cubicBezTo>
                  <a:cubicBezTo>
                    <a:pt x="639109" y="454624"/>
                    <a:pt x="626599" y="455894"/>
                    <a:pt x="616173" y="455894"/>
                  </a:cubicBezTo>
                  <a:cubicBezTo>
                    <a:pt x="591153" y="455894"/>
                    <a:pt x="568218" y="457164"/>
                    <a:pt x="543197" y="457164"/>
                  </a:cubicBezTo>
                  <a:cubicBezTo>
                    <a:pt x="480647" y="457164"/>
                    <a:pt x="420181" y="455894"/>
                    <a:pt x="357630" y="454624"/>
                  </a:cubicBezTo>
                  <a:cubicBezTo>
                    <a:pt x="320099" y="453354"/>
                    <a:pt x="282569" y="452084"/>
                    <a:pt x="247123" y="450814"/>
                  </a:cubicBezTo>
                  <a:cubicBezTo>
                    <a:pt x="180403" y="449544"/>
                    <a:pt x="113682" y="448274"/>
                    <a:pt x="48260" y="448274"/>
                  </a:cubicBezTo>
                  <a:cubicBezTo>
                    <a:pt x="38100" y="448274"/>
                    <a:pt x="29210" y="448274"/>
                    <a:pt x="19050" y="447004"/>
                  </a:cubicBezTo>
                  <a:cubicBezTo>
                    <a:pt x="10160" y="445734"/>
                    <a:pt x="5080" y="439384"/>
                    <a:pt x="7620" y="430494"/>
                  </a:cubicBezTo>
                  <a:cubicBezTo>
                    <a:pt x="16510" y="398834"/>
                    <a:pt x="12700" y="392140"/>
                    <a:pt x="11430" y="385179"/>
                  </a:cubicBezTo>
                  <a:cubicBezTo>
                    <a:pt x="10160" y="370990"/>
                    <a:pt x="6350" y="357068"/>
                    <a:pt x="7620" y="342878"/>
                  </a:cubicBezTo>
                  <a:cubicBezTo>
                    <a:pt x="5080" y="325208"/>
                    <a:pt x="0" y="106471"/>
                    <a:pt x="7620" y="88533"/>
                  </a:cubicBezTo>
                  <a:cubicBezTo>
                    <a:pt x="8890" y="85052"/>
                    <a:pt x="7620" y="81304"/>
                    <a:pt x="8890" y="77824"/>
                  </a:cubicBezTo>
                  <a:cubicBezTo>
                    <a:pt x="10160" y="72201"/>
                    <a:pt x="12700" y="66043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556" y="30480"/>
                    <a:pt x="94916" y="29210"/>
                  </a:cubicBezTo>
                  <a:cubicBezTo>
                    <a:pt x="151212" y="25400"/>
                    <a:pt x="207508" y="22860"/>
                    <a:pt x="265889" y="20320"/>
                  </a:cubicBezTo>
                  <a:cubicBezTo>
                    <a:pt x="305504" y="17780"/>
                    <a:pt x="345120" y="16510"/>
                    <a:pt x="382650" y="13970"/>
                  </a:cubicBezTo>
                  <a:cubicBezTo>
                    <a:pt x="420181" y="11430"/>
                    <a:pt x="459796" y="8890"/>
                    <a:pt x="497327" y="8890"/>
                  </a:cubicBezTo>
                  <a:cubicBezTo>
                    <a:pt x="539027" y="7620"/>
                    <a:pt x="580728" y="10160"/>
                    <a:pt x="622429" y="8890"/>
                  </a:cubicBezTo>
                  <a:cubicBezTo>
                    <a:pt x="674554" y="8890"/>
                    <a:pt x="1619072" y="6350"/>
                    <a:pt x="1671198" y="5080"/>
                  </a:cubicBezTo>
                  <a:cubicBezTo>
                    <a:pt x="1721239" y="3810"/>
                    <a:pt x="1771279" y="2540"/>
                    <a:pt x="1823405" y="2540"/>
                  </a:cubicBezTo>
                  <a:cubicBezTo>
                    <a:pt x="1908891" y="1270"/>
                    <a:pt x="1992292" y="0"/>
                    <a:pt x="2077779" y="0"/>
                  </a:cubicBezTo>
                  <a:cubicBezTo>
                    <a:pt x="2113224" y="0"/>
                    <a:pt x="2150755" y="2540"/>
                    <a:pt x="2186200" y="2540"/>
                  </a:cubicBezTo>
                  <a:cubicBezTo>
                    <a:pt x="2284196" y="3810"/>
                    <a:pt x="2384278" y="5080"/>
                    <a:pt x="2482274" y="7620"/>
                  </a:cubicBezTo>
                  <a:cubicBezTo>
                    <a:pt x="2534400" y="8890"/>
                    <a:pt x="2586525" y="12700"/>
                    <a:pt x="2638651" y="16510"/>
                  </a:cubicBezTo>
                  <a:cubicBezTo>
                    <a:pt x="2651161" y="16510"/>
                    <a:pt x="2663671" y="16510"/>
                    <a:pt x="2674097" y="16510"/>
                  </a:cubicBezTo>
                  <a:cubicBezTo>
                    <a:pt x="2688860" y="17780"/>
                    <a:pt x="2697750" y="20320"/>
                    <a:pt x="2707910" y="21590"/>
                  </a:cubicBezTo>
                  <a:close/>
                  <a:moveTo>
                    <a:pt x="2718070" y="443194"/>
                  </a:moveTo>
                  <a:cubicBezTo>
                    <a:pt x="2719340" y="426684"/>
                    <a:pt x="2720610" y="413984"/>
                    <a:pt x="2720610" y="401284"/>
                  </a:cubicBezTo>
                  <a:cubicBezTo>
                    <a:pt x="2719340" y="384108"/>
                    <a:pt x="2718070" y="369919"/>
                    <a:pt x="2718070" y="354658"/>
                  </a:cubicBezTo>
                  <a:cubicBezTo>
                    <a:pt x="2718070" y="347697"/>
                    <a:pt x="2720610" y="340736"/>
                    <a:pt x="2719340" y="333775"/>
                  </a:cubicBezTo>
                  <a:cubicBezTo>
                    <a:pt x="2719340" y="327349"/>
                    <a:pt x="2718070" y="320656"/>
                    <a:pt x="2716800" y="314231"/>
                  </a:cubicBezTo>
                  <a:cubicBezTo>
                    <a:pt x="2711720" y="304324"/>
                    <a:pt x="2700290" y="99242"/>
                    <a:pt x="2700290" y="89336"/>
                  </a:cubicBezTo>
                  <a:cubicBezTo>
                    <a:pt x="2697750" y="81036"/>
                    <a:pt x="2695210" y="72469"/>
                    <a:pt x="2692670" y="63500"/>
                  </a:cubicBezTo>
                  <a:cubicBezTo>
                    <a:pt x="2691400" y="44450"/>
                    <a:pt x="2690130" y="43180"/>
                    <a:pt x="2667842" y="41910"/>
                  </a:cubicBezTo>
                  <a:cubicBezTo>
                    <a:pt x="2661587" y="41910"/>
                    <a:pt x="2657416" y="41910"/>
                    <a:pt x="2651161" y="40640"/>
                  </a:cubicBezTo>
                  <a:cubicBezTo>
                    <a:pt x="2599036" y="36830"/>
                    <a:pt x="2544825" y="31750"/>
                    <a:pt x="2492699" y="30480"/>
                  </a:cubicBezTo>
                  <a:cubicBezTo>
                    <a:pt x="2365513" y="26670"/>
                    <a:pt x="2236241" y="25400"/>
                    <a:pt x="2109054" y="22860"/>
                  </a:cubicBezTo>
                  <a:cubicBezTo>
                    <a:pt x="2090289" y="22860"/>
                    <a:pt x="2069438" y="22860"/>
                    <a:pt x="2050673" y="22860"/>
                  </a:cubicBezTo>
                  <a:cubicBezTo>
                    <a:pt x="2019398" y="22860"/>
                    <a:pt x="1988122" y="22860"/>
                    <a:pt x="1958932" y="22860"/>
                  </a:cubicBezTo>
                  <a:cubicBezTo>
                    <a:pt x="1892211" y="22860"/>
                    <a:pt x="1825490" y="22860"/>
                    <a:pt x="1760854" y="24130"/>
                  </a:cubicBezTo>
                  <a:cubicBezTo>
                    <a:pt x="1704558" y="25400"/>
                    <a:pt x="755870" y="29210"/>
                    <a:pt x="699575" y="29210"/>
                  </a:cubicBezTo>
                  <a:cubicBezTo>
                    <a:pt x="607833" y="29210"/>
                    <a:pt x="516092" y="26670"/>
                    <a:pt x="424351" y="33020"/>
                  </a:cubicBezTo>
                  <a:cubicBezTo>
                    <a:pt x="376395" y="36830"/>
                    <a:pt x="330525" y="36830"/>
                    <a:pt x="284654" y="38100"/>
                  </a:cubicBezTo>
                  <a:cubicBezTo>
                    <a:pt x="205423" y="41910"/>
                    <a:pt x="126192" y="45720"/>
                    <a:pt x="49530" y="50800"/>
                  </a:cubicBezTo>
                  <a:cubicBezTo>
                    <a:pt x="36830" y="50800"/>
                    <a:pt x="34290" y="53340"/>
                    <a:pt x="33020" y="65240"/>
                  </a:cubicBezTo>
                  <a:cubicBezTo>
                    <a:pt x="31750" y="70059"/>
                    <a:pt x="31750" y="74879"/>
                    <a:pt x="30480" y="79698"/>
                  </a:cubicBezTo>
                  <a:cubicBezTo>
                    <a:pt x="29210" y="87730"/>
                    <a:pt x="26670" y="95494"/>
                    <a:pt x="25400" y="103526"/>
                  </a:cubicBezTo>
                  <a:cubicBezTo>
                    <a:pt x="20320" y="112093"/>
                    <a:pt x="26670" y="321459"/>
                    <a:pt x="29210" y="330027"/>
                  </a:cubicBezTo>
                  <a:cubicBezTo>
                    <a:pt x="29210" y="339130"/>
                    <a:pt x="29210" y="348500"/>
                    <a:pt x="30480" y="357603"/>
                  </a:cubicBezTo>
                  <a:cubicBezTo>
                    <a:pt x="30480" y="364296"/>
                    <a:pt x="33020" y="370990"/>
                    <a:pt x="33020" y="377683"/>
                  </a:cubicBezTo>
                  <a:cubicBezTo>
                    <a:pt x="33020" y="384912"/>
                    <a:pt x="33020" y="392140"/>
                    <a:pt x="31750" y="401284"/>
                  </a:cubicBezTo>
                  <a:cubicBezTo>
                    <a:pt x="31750" y="405094"/>
                    <a:pt x="31750" y="407634"/>
                    <a:pt x="31750" y="411444"/>
                  </a:cubicBezTo>
                  <a:cubicBezTo>
                    <a:pt x="31750" y="421604"/>
                    <a:pt x="35560" y="425414"/>
                    <a:pt x="44450" y="425414"/>
                  </a:cubicBezTo>
                  <a:cubicBezTo>
                    <a:pt x="65726" y="425414"/>
                    <a:pt x="94916" y="426684"/>
                    <a:pt x="122022" y="426684"/>
                  </a:cubicBezTo>
                  <a:cubicBezTo>
                    <a:pt x="161637" y="426684"/>
                    <a:pt x="203338" y="424144"/>
                    <a:pt x="242953" y="426684"/>
                  </a:cubicBezTo>
                  <a:cubicBezTo>
                    <a:pt x="307589" y="430494"/>
                    <a:pt x="372225" y="433034"/>
                    <a:pt x="436861" y="431764"/>
                  </a:cubicBezTo>
                  <a:cubicBezTo>
                    <a:pt x="478562" y="430494"/>
                    <a:pt x="518177" y="433034"/>
                    <a:pt x="559878" y="433034"/>
                  </a:cubicBezTo>
                  <a:cubicBezTo>
                    <a:pt x="620344" y="433034"/>
                    <a:pt x="680809" y="431764"/>
                    <a:pt x="741275" y="433034"/>
                  </a:cubicBezTo>
                  <a:cubicBezTo>
                    <a:pt x="830931" y="434304"/>
                    <a:pt x="1815065" y="424144"/>
                    <a:pt x="1906806" y="426684"/>
                  </a:cubicBezTo>
                  <a:cubicBezTo>
                    <a:pt x="1946422" y="427954"/>
                    <a:pt x="1986037" y="429224"/>
                    <a:pt x="2023568" y="429224"/>
                  </a:cubicBezTo>
                  <a:cubicBezTo>
                    <a:pt x="2092374" y="431764"/>
                    <a:pt x="2159095" y="427954"/>
                    <a:pt x="2227901" y="431764"/>
                  </a:cubicBezTo>
                  <a:cubicBezTo>
                    <a:pt x="2284196" y="434304"/>
                    <a:pt x="2340492" y="434304"/>
                    <a:pt x="2396788" y="436844"/>
                  </a:cubicBezTo>
                  <a:cubicBezTo>
                    <a:pt x="2480189" y="440654"/>
                    <a:pt x="2563590" y="443194"/>
                    <a:pt x="2646991" y="444464"/>
                  </a:cubicBezTo>
                  <a:cubicBezTo>
                    <a:pt x="2678267" y="444464"/>
                    <a:pt x="2697750" y="443194"/>
                    <a:pt x="2718070" y="44319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22140" y="3298517"/>
            <a:ext cx="15724224" cy="6346351"/>
            <a:chOff x="0" y="0"/>
            <a:chExt cx="1482971" cy="598532"/>
          </a:xfrm>
        </p:grpSpPr>
        <p:sp>
          <p:nvSpPr>
            <p:cNvPr id="7" name="Freeform 7"/>
            <p:cNvSpPr/>
            <p:nvPr/>
          </p:nvSpPr>
          <p:spPr>
            <a:xfrm>
              <a:off x="10160" y="16510"/>
              <a:ext cx="1460111" cy="570592"/>
            </a:xfrm>
            <a:custGeom>
              <a:avLst/>
              <a:gdLst/>
              <a:ahLst/>
              <a:cxnLst/>
              <a:rect l="l" t="t" r="r" b="b"/>
              <a:pathLst>
                <a:path w="1460111" h="570592">
                  <a:moveTo>
                    <a:pt x="1460111" y="570592"/>
                  </a:moveTo>
                  <a:lnTo>
                    <a:pt x="0" y="562972"/>
                  </a:lnTo>
                  <a:lnTo>
                    <a:pt x="0" y="211123"/>
                  </a:lnTo>
                  <a:lnTo>
                    <a:pt x="17780" y="19050"/>
                  </a:lnTo>
                  <a:lnTo>
                    <a:pt x="725900" y="0"/>
                  </a:lnTo>
                  <a:lnTo>
                    <a:pt x="1441061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3810" y="0"/>
              <a:ext cx="1489321" cy="597262"/>
            </a:xfrm>
            <a:custGeom>
              <a:avLst/>
              <a:gdLst/>
              <a:ahLst/>
              <a:cxnLst/>
              <a:rect l="l" t="t" r="r" b="b"/>
              <a:pathLst>
                <a:path w="1489321" h="597262">
                  <a:moveTo>
                    <a:pt x="1455031" y="21590"/>
                  </a:moveTo>
                  <a:cubicBezTo>
                    <a:pt x="1456301" y="34290"/>
                    <a:pt x="1456301" y="44450"/>
                    <a:pt x="1457571" y="54610"/>
                  </a:cubicBezTo>
                  <a:cubicBezTo>
                    <a:pt x="1460111" y="71633"/>
                    <a:pt x="1461381" y="82183"/>
                    <a:pt x="1463921" y="92357"/>
                  </a:cubicBezTo>
                  <a:cubicBezTo>
                    <a:pt x="1463921" y="107053"/>
                    <a:pt x="1476621" y="396822"/>
                    <a:pt x="1482971" y="411518"/>
                  </a:cubicBezTo>
                  <a:cubicBezTo>
                    <a:pt x="1489321" y="433750"/>
                    <a:pt x="1485511" y="456359"/>
                    <a:pt x="1485511" y="478591"/>
                  </a:cubicBezTo>
                  <a:cubicBezTo>
                    <a:pt x="1485511" y="498185"/>
                    <a:pt x="1486781" y="516272"/>
                    <a:pt x="1488051" y="536302"/>
                  </a:cubicBezTo>
                  <a:cubicBezTo>
                    <a:pt x="1488051" y="557892"/>
                    <a:pt x="1488051" y="571862"/>
                    <a:pt x="1488051" y="595992"/>
                  </a:cubicBezTo>
                  <a:cubicBezTo>
                    <a:pt x="1465191" y="595992"/>
                    <a:pt x="1444871" y="597262"/>
                    <a:pt x="1425281" y="595992"/>
                  </a:cubicBezTo>
                  <a:cubicBezTo>
                    <a:pt x="1354339" y="590912"/>
                    <a:pt x="1282305" y="597262"/>
                    <a:pt x="1211363" y="592182"/>
                  </a:cubicBezTo>
                  <a:cubicBezTo>
                    <a:pt x="1168798" y="588372"/>
                    <a:pt x="1127324" y="590912"/>
                    <a:pt x="1084758" y="588372"/>
                  </a:cubicBezTo>
                  <a:cubicBezTo>
                    <a:pt x="1065113" y="587102"/>
                    <a:pt x="1045467" y="585832"/>
                    <a:pt x="1025822" y="584562"/>
                  </a:cubicBezTo>
                  <a:cubicBezTo>
                    <a:pt x="1013816" y="584562"/>
                    <a:pt x="1002902" y="585832"/>
                    <a:pt x="990896" y="585832"/>
                  </a:cubicBezTo>
                  <a:cubicBezTo>
                    <a:pt x="960337" y="584562"/>
                    <a:pt x="876297" y="585832"/>
                    <a:pt x="845738" y="584562"/>
                  </a:cubicBezTo>
                  <a:cubicBezTo>
                    <a:pt x="823909" y="583292"/>
                    <a:pt x="387342" y="592182"/>
                    <a:pt x="365513" y="590912"/>
                  </a:cubicBezTo>
                  <a:cubicBezTo>
                    <a:pt x="360056" y="590912"/>
                    <a:pt x="353508" y="592182"/>
                    <a:pt x="348050" y="592182"/>
                  </a:cubicBezTo>
                  <a:cubicBezTo>
                    <a:pt x="334953" y="592182"/>
                    <a:pt x="322948" y="593452"/>
                    <a:pt x="309851" y="593452"/>
                  </a:cubicBezTo>
                  <a:cubicBezTo>
                    <a:pt x="277108" y="593452"/>
                    <a:pt x="245457" y="592182"/>
                    <a:pt x="212714" y="590912"/>
                  </a:cubicBezTo>
                  <a:cubicBezTo>
                    <a:pt x="193069" y="589642"/>
                    <a:pt x="173423" y="588372"/>
                    <a:pt x="154869" y="587102"/>
                  </a:cubicBezTo>
                  <a:cubicBezTo>
                    <a:pt x="119944" y="585832"/>
                    <a:pt x="85018" y="584562"/>
                    <a:pt x="48260" y="584562"/>
                  </a:cubicBezTo>
                  <a:cubicBezTo>
                    <a:pt x="38100" y="584562"/>
                    <a:pt x="29210" y="584562"/>
                    <a:pt x="19050" y="583292"/>
                  </a:cubicBezTo>
                  <a:cubicBezTo>
                    <a:pt x="10160" y="582022"/>
                    <a:pt x="5080" y="575672"/>
                    <a:pt x="7620" y="566782"/>
                  </a:cubicBezTo>
                  <a:cubicBezTo>
                    <a:pt x="16510" y="535112"/>
                    <a:pt x="12700" y="525692"/>
                    <a:pt x="11430" y="515895"/>
                  </a:cubicBezTo>
                  <a:cubicBezTo>
                    <a:pt x="10160" y="495924"/>
                    <a:pt x="6350" y="476330"/>
                    <a:pt x="7620" y="456359"/>
                  </a:cubicBezTo>
                  <a:cubicBezTo>
                    <a:pt x="5080" y="431489"/>
                    <a:pt x="0" y="123633"/>
                    <a:pt x="7620" y="98386"/>
                  </a:cubicBezTo>
                  <a:cubicBezTo>
                    <a:pt x="8890" y="93488"/>
                    <a:pt x="7620" y="88212"/>
                    <a:pt x="8890" y="83314"/>
                  </a:cubicBezTo>
                  <a:cubicBezTo>
                    <a:pt x="10160" y="75401"/>
                    <a:pt x="12700" y="6673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7733" y="30480"/>
                    <a:pt x="75196" y="29210"/>
                  </a:cubicBezTo>
                  <a:cubicBezTo>
                    <a:pt x="104664" y="25400"/>
                    <a:pt x="134132" y="22860"/>
                    <a:pt x="164692" y="20320"/>
                  </a:cubicBezTo>
                  <a:cubicBezTo>
                    <a:pt x="185429" y="17780"/>
                    <a:pt x="206166" y="16510"/>
                    <a:pt x="225811" y="13970"/>
                  </a:cubicBezTo>
                  <a:cubicBezTo>
                    <a:pt x="245457" y="11430"/>
                    <a:pt x="266194" y="8890"/>
                    <a:pt x="285840" y="8890"/>
                  </a:cubicBezTo>
                  <a:cubicBezTo>
                    <a:pt x="307668" y="7620"/>
                    <a:pt x="329496" y="10160"/>
                    <a:pt x="351325" y="8890"/>
                  </a:cubicBezTo>
                  <a:cubicBezTo>
                    <a:pt x="378610" y="8890"/>
                    <a:pt x="873023" y="6350"/>
                    <a:pt x="900309" y="5080"/>
                  </a:cubicBezTo>
                  <a:cubicBezTo>
                    <a:pt x="926503" y="3810"/>
                    <a:pt x="952697" y="2540"/>
                    <a:pt x="979982" y="2540"/>
                  </a:cubicBezTo>
                  <a:cubicBezTo>
                    <a:pt x="1024730" y="1270"/>
                    <a:pt x="1068387" y="0"/>
                    <a:pt x="1113135" y="0"/>
                  </a:cubicBezTo>
                  <a:cubicBezTo>
                    <a:pt x="1131690" y="0"/>
                    <a:pt x="1151335" y="2540"/>
                    <a:pt x="1169889" y="2540"/>
                  </a:cubicBezTo>
                  <a:cubicBezTo>
                    <a:pt x="1221186" y="3810"/>
                    <a:pt x="1273574" y="5080"/>
                    <a:pt x="1324871" y="7620"/>
                  </a:cubicBezTo>
                  <a:cubicBezTo>
                    <a:pt x="1352156" y="8890"/>
                    <a:pt x="1379442" y="12700"/>
                    <a:pt x="1406727" y="16510"/>
                  </a:cubicBezTo>
                  <a:cubicBezTo>
                    <a:pt x="1413276" y="16510"/>
                    <a:pt x="1419824" y="16510"/>
                    <a:pt x="1425281" y="16510"/>
                  </a:cubicBezTo>
                  <a:cubicBezTo>
                    <a:pt x="1435981" y="17780"/>
                    <a:pt x="1444871" y="20320"/>
                    <a:pt x="1455031" y="21590"/>
                  </a:cubicBezTo>
                  <a:close/>
                  <a:moveTo>
                    <a:pt x="1465191" y="579482"/>
                  </a:moveTo>
                  <a:cubicBezTo>
                    <a:pt x="1466461" y="562972"/>
                    <a:pt x="1467731" y="550272"/>
                    <a:pt x="1467731" y="537572"/>
                  </a:cubicBezTo>
                  <a:cubicBezTo>
                    <a:pt x="1466461" y="514388"/>
                    <a:pt x="1465191" y="494417"/>
                    <a:pt x="1465191" y="472938"/>
                  </a:cubicBezTo>
                  <a:cubicBezTo>
                    <a:pt x="1465191" y="463141"/>
                    <a:pt x="1467731" y="453344"/>
                    <a:pt x="1466461" y="443547"/>
                  </a:cubicBezTo>
                  <a:cubicBezTo>
                    <a:pt x="1466461" y="434503"/>
                    <a:pt x="1465191" y="425083"/>
                    <a:pt x="1463921" y="416040"/>
                  </a:cubicBezTo>
                  <a:cubicBezTo>
                    <a:pt x="1458841" y="402098"/>
                    <a:pt x="1447411" y="113459"/>
                    <a:pt x="1447411" y="99517"/>
                  </a:cubicBezTo>
                  <a:cubicBezTo>
                    <a:pt x="1444871" y="87836"/>
                    <a:pt x="1442331" y="75778"/>
                    <a:pt x="1439791" y="63500"/>
                  </a:cubicBezTo>
                  <a:cubicBezTo>
                    <a:pt x="1438521" y="44450"/>
                    <a:pt x="1437251" y="43180"/>
                    <a:pt x="1422007" y="41910"/>
                  </a:cubicBezTo>
                  <a:cubicBezTo>
                    <a:pt x="1418733" y="41910"/>
                    <a:pt x="1416550" y="41910"/>
                    <a:pt x="1413276" y="40640"/>
                  </a:cubicBezTo>
                  <a:cubicBezTo>
                    <a:pt x="1385990" y="36830"/>
                    <a:pt x="1357613" y="31750"/>
                    <a:pt x="1330328" y="30480"/>
                  </a:cubicBezTo>
                  <a:cubicBezTo>
                    <a:pt x="1263751" y="26670"/>
                    <a:pt x="1196083" y="25400"/>
                    <a:pt x="1129507" y="22860"/>
                  </a:cubicBezTo>
                  <a:cubicBezTo>
                    <a:pt x="1119684" y="22860"/>
                    <a:pt x="1108770" y="22860"/>
                    <a:pt x="1098947" y="22860"/>
                  </a:cubicBezTo>
                  <a:cubicBezTo>
                    <a:pt x="1082576" y="22860"/>
                    <a:pt x="1066204" y="22860"/>
                    <a:pt x="1050924" y="22860"/>
                  </a:cubicBezTo>
                  <a:cubicBezTo>
                    <a:pt x="1015999" y="22860"/>
                    <a:pt x="981074" y="22860"/>
                    <a:pt x="947240" y="24130"/>
                  </a:cubicBezTo>
                  <a:cubicBezTo>
                    <a:pt x="917771" y="25400"/>
                    <a:pt x="421176" y="29210"/>
                    <a:pt x="391707" y="29210"/>
                  </a:cubicBezTo>
                  <a:cubicBezTo>
                    <a:pt x="343685" y="29210"/>
                    <a:pt x="295662" y="26670"/>
                    <a:pt x="247640" y="33020"/>
                  </a:cubicBezTo>
                  <a:cubicBezTo>
                    <a:pt x="222537" y="36830"/>
                    <a:pt x="198526" y="36830"/>
                    <a:pt x="174515" y="38100"/>
                  </a:cubicBezTo>
                  <a:cubicBezTo>
                    <a:pt x="133041" y="41910"/>
                    <a:pt x="91567" y="45720"/>
                    <a:pt x="49530" y="50800"/>
                  </a:cubicBezTo>
                  <a:cubicBezTo>
                    <a:pt x="36830" y="50800"/>
                    <a:pt x="34290" y="53340"/>
                    <a:pt x="33020" y="65604"/>
                  </a:cubicBezTo>
                  <a:cubicBezTo>
                    <a:pt x="31750" y="72386"/>
                    <a:pt x="31750" y="79169"/>
                    <a:pt x="30480" y="85952"/>
                  </a:cubicBezTo>
                  <a:cubicBezTo>
                    <a:pt x="29210" y="97256"/>
                    <a:pt x="26670" y="108184"/>
                    <a:pt x="25400" y="119488"/>
                  </a:cubicBezTo>
                  <a:cubicBezTo>
                    <a:pt x="20320" y="131546"/>
                    <a:pt x="26670" y="426214"/>
                    <a:pt x="29210" y="438272"/>
                  </a:cubicBezTo>
                  <a:cubicBezTo>
                    <a:pt x="29210" y="451083"/>
                    <a:pt x="29210" y="464272"/>
                    <a:pt x="30480" y="477083"/>
                  </a:cubicBezTo>
                  <a:cubicBezTo>
                    <a:pt x="30480" y="486504"/>
                    <a:pt x="33020" y="495924"/>
                    <a:pt x="33020" y="505344"/>
                  </a:cubicBezTo>
                  <a:cubicBezTo>
                    <a:pt x="33020" y="515518"/>
                    <a:pt x="33020" y="525692"/>
                    <a:pt x="31750" y="537572"/>
                  </a:cubicBezTo>
                  <a:cubicBezTo>
                    <a:pt x="31750" y="541382"/>
                    <a:pt x="31750" y="543922"/>
                    <a:pt x="31750" y="547732"/>
                  </a:cubicBezTo>
                  <a:cubicBezTo>
                    <a:pt x="31750" y="557892"/>
                    <a:pt x="35560" y="561702"/>
                    <a:pt x="44450" y="561702"/>
                  </a:cubicBezTo>
                  <a:cubicBezTo>
                    <a:pt x="59916" y="561702"/>
                    <a:pt x="75196" y="562972"/>
                    <a:pt x="89384" y="562972"/>
                  </a:cubicBezTo>
                  <a:cubicBezTo>
                    <a:pt x="110121" y="562972"/>
                    <a:pt x="131949" y="560432"/>
                    <a:pt x="152686" y="562972"/>
                  </a:cubicBezTo>
                  <a:cubicBezTo>
                    <a:pt x="186520" y="566782"/>
                    <a:pt x="220354" y="569322"/>
                    <a:pt x="254188" y="568052"/>
                  </a:cubicBezTo>
                  <a:cubicBezTo>
                    <a:pt x="276017" y="566782"/>
                    <a:pt x="296754" y="569322"/>
                    <a:pt x="318582" y="569322"/>
                  </a:cubicBezTo>
                  <a:cubicBezTo>
                    <a:pt x="350233" y="569322"/>
                    <a:pt x="381884" y="568052"/>
                    <a:pt x="413536" y="569322"/>
                  </a:cubicBezTo>
                  <a:cubicBezTo>
                    <a:pt x="460467" y="570592"/>
                    <a:pt x="975617" y="560432"/>
                    <a:pt x="1023639" y="562972"/>
                  </a:cubicBezTo>
                  <a:cubicBezTo>
                    <a:pt x="1044376" y="564242"/>
                    <a:pt x="1065113" y="565512"/>
                    <a:pt x="1084758" y="565512"/>
                  </a:cubicBezTo>
                  <a:cubicBezTo>
                    <a:pt x="1120775" y="568052"/>
                    <a:pt x="1155701" y="564242"/>
                    <a:pt x="1191718" y="568052"/>
                  </a:cubicBezTo>
                  <a:cubicBezTo>
                    <a:pt x="1221186" y="570592"/>
                    <a:pt x="1250654" y="570592"/>
                    <a:pt x="1280123" y="573132"/>
                  </a:cubicBezTo>
                  <a:cubicBezTo>
                    <a:pt x="1323779" y="576942"/>
                    <a:pt x="1367436" y="579482"/>
                    <a:pt x="1411093" y="580752"/>
                  </a:cubicBezTo>
                  <a:cubicBezTo>
                    <a:pt x="1427464" y="580752"/>
                    <a:pt x="1444871" y="579482"/>
                    <a:pt x="1465191" y="579482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774867" y="4010668"/>
            <a:ext cx="14818770" cy="4664336"/>
          </a:xfrm>
          <a:custGeom>
            <a:avLst/>
            <a:gdLst/>
            <a:ahLst/>
            <a:cxnLst/>
            <a:rect l="l" t="t" r="r" b="b"/>
            <a:pathLst>
              <a:path w="14818770" h="4664336">
                <a:moveTo>
                  <a:pt x="0" y="0"/>
                </a:moveTo>
                <a:lnTo>
                  <a:pt x="14818770" y="0"/>
                </a:lnTo>
                <a:lnTo>
                  <a:pt x="14818770" y="4664337"/>
                </a:lnTo>
                <a:lnTo>
                  <a:pt x="0" y="4664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44" t="-84438" r="-16956" b="-31978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68601" y="3161298"/>
            <a:ext cx="4755524" cy="3655809"/>
          </a:xfrm>
          <a:custGeom>
            <a:avLst/>
            <a:gdLst/>
            <a:ahLst/>
            <a:cxnLst/>
            <a:rect l="l" t="t" r="r" b="b"/>
            <a:pathLst>
              <a:path w="4755524" h="3655809">
                <a:moveTo>
                  <a:pt x="0" y="0"/>
                </a:moveTo>
                <a:lnTo>
                  <a:pt x="4755525" y="0"/>
                </a:lnTo>
                <a:lnTo>
                  <a:pt x="4755525" y="3655810"/>
                </a:lnTo>
                <a:lnTo>
                  <a:pt x="0" y="3655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74867" y="602866"/>
            <a:ext cx="16230600" cy="195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0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Menggunakan dan mengendalikan peralatan dan bahan sains dengan betul dan cermat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23192" y="3600390"/>
            <a:ext cx="3446344" cy="202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1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5" b="0" i="0" u="none" strike="noStrike" kern="1200" cap="none" spc="0" normalizeH="0" baseline="0" noProof="0" dirty="0" err="1">
                <a:ln>
                  <a:noFill/>
                </a:ln>
                <a:solidFill>
                  <a:srgbClr val="1F55A4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Cecair</a:t>
            </a:r>
            <a:r>
              <a:rPr kumimoji="0" lang="en-US" sz="3705" b="0" i="0" u="none" strike="noStrike" kern="1200" cap="none" spc="0" normalizeH="0" baseline="0" noProof="0" dirty="0">
                <a:ln>
                  <a:noFill/>
                </a:ln>
                <a:solidFill>
                  <a:srgbClr val="1F55A4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705" b="0" i="0" u="none" strike="noStrike" kern="1200" cap="none" spc="0" normalizeH="0" baseline="0" noProof="0" dirty="0" err="1">
                <a:ln>
                  <a:noFill/>
                </a:ln>
                <a:solidFill>
                  <a:srgbClr val="1F55A4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perlu</a:t>
            </a:r>
            <a:r>
              <a:rPr kumimoji="0" lang="en-US" sz="3705" b="0" i="0" u="none" strike="noStrike" kern="1200" cap="none" spc="0" normalizeH="0" baseline="0" noProof="0" dirty="0">
                <a:ln>
                  <a:noFill/>
                </a:ln>
                <a:solidFill>
                  <a:srgbClr val="1F55A4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705" b="0" i="0" u="none" strike="noStrike" kern="1200" cap="none" spc="0" normalizeH="0" baseline="0" noProof="0" dirty="0" err="1">
                <a:ln>
                  <a:noFill/>
                </a:ln>
                <a:solidFill>
                  <a:srgbClr val="1F55A4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dituang</a:t>
            </a:r>
            <a:r>
              <a:rPr kumimoji="0" lang="en-US" sz="3705" b="0" i="0" u="none" strike="noStrike" kern="1200" cap="none" spc="0" normalizeH="0" baseline="0" noProof="0" dirty="0">
                <a:ln>
                  <a:noFill/>
                </a:ln>
                <a:solidFill>
                  <a:srgbClr val="1F55A4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705" b="0" i="0" u="none" strike="noStrike" kern="1200" cap="none" spc="0" normalizeH="0" baseline="0" noProof="0" dirty="0" err="1">
                <a:ln>
                  <a:noFill/>
                </a:ln>
                <a:solidFill>
                  <a:srgbClr val="1F55A4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dengan</a:t>
            </a:r>
            <a:r>
              <a:rPr kumimoji="0" lang="en-US" sz="3705" b="0" i="0" u="none" strike="noStrike" kern="1200" cap="none" spc="0" normalizeH="0" baseline="0" noProof="0" dirty="0">
                <a:ln>
                  <a:noFill/>
                </a:ln>
                <a:solidFill>
                  <a:srgbClr val="1F55A4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705" b="0" i="0" u="none" strike="noStrike" kern="1200" cap="none" spc="0" normalizeH="0" baseline="0" noProof="0" dirty="0" err="1">
                <a:ln>
                  <a:noFill/>
                </a:ln>
                <a:solidFill>
                  <a:srgbClr val="1F55A4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cara</a:t>
            </a:r>
            <a:r>
              <a:rPr kumimoji="0" lang="en-US" sz="3705" b="0" i="0" u="none" strike="noStrike" kern="1200" cap="none" spc="0" normalizeH="0" baseline="0" noProof="0" dirty="0">
                <a:ln>
                  <a:noFill/>
                </a:ln>
                <a:solidFill>
                  <a:srgbClr val="1F55A4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yang </a:t>
            </a:r>
            <a:r>
              <a:rPr kumimoji="0" lang="en-US" sz="3705" b="0" i="0" u="none" strike="noStrike" kern="1200" cap="none" spc="0" normalizeH="0" baseline="0" noProof="0" dirty="0" err="1">
                <a:ln>
                  <a:noFill/>
                </a:ln>
                <a:solidFill>
                  <a:srgbClr val="1F55A4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betu</a:t>
            </a:r>
            <a:r>
              <a:rPr kumimoji="0" lang="en-US" sz="3705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l</a:t>
            </a:r>
            <a:endParaRPr kumimoji="0" lang="en-US" sz="370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MS)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762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429896" y="108529"/>
            <a:ext cx="5478613" cy="4460645"/>
            <a:chOff x="0" y="0"/>
            <a:chExt cx="923482" cy="751892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900622" cy="723952"/>
            </a:xfrm>
            <a:custGeom>
              <a:avLst/>
              <a:gdLst/>
              <a:ahLst/>
              <a:cxnLst/>
              <a:rect l="l" t="t" r="r" b="b"/>
              <a:pathLst>
                <a:path w="900622" h="723952">
                  <a:moveTo>
                    <a:pt x="900622" y="723952"/>
                  </a:moveTo>
                  <a:lnTo>
                    <a:pt x="0" y="716332"/>
                  </a:lnTo>
                  <a:lnTo>
                    <a:pt x="0" y="264312"/>
                  </a:lnTo>
                  <a:lnTo>
                    <a:pt x="17780" y="19050"/>
                  </a:lnTo>
                  <a:lnTo>
                    <a:pt x="446875" y="0"/>
                  </a:lnTo>
                  <a:lnTo>
                    <a:pt x="881572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810" y="0"/>
              <a:ext cx="929832" cy="750622"/>
            </a:xfrm>
            <a:custGeom>
              <a:avLst/>
              <a:gdLst/>
              <a:ahLst/>
              <a:cxnLst/>
              <a:rect l="l" t="t" r="r" b="b"/>
              <a:pathLst>
                <a:path w="929832" h="750622">
                  <a:moveTo>
                    <a:pt x="895542" y="21590"/>
                  </a:moveTo>
                  <a:cubicBezTo>
                    <a:pt x="896812" y="34290"/>
                    <a:pt x="896812" y="44450"/>
                    <a:pt x="898082" y="54610"/>
                  </a:cubicBezTo>
                  <a:cubicBezTo>
                    <a:pt x="900622" y="74006"/>
                    <a:pt x="901892" y="87993"/>
                    <a:pt x="904432" y="101481"/>
                  </a:cubicBezTo>
                  <a:cubicBezTo>
                    <a:pt x="904432" y="120964"/>
                    <a:pt x="917132" y="505124"/>
                    <a:pt x="923482" y="524606"/>
                  </a:cubicBezTo>
                  <a:cubicBezTo>
                    <a:pt x="929832" y="554080"/>
                    <a:pt x="926022" y="584054"/>
                    <a:pt x="926022" y="613528"/>
                  </a:cubicBezTo>
                  <a:cubicBezTo>
                    <a:pt x="926022" y="639504"/>
                    <a:pt x="927292" y="663483"/>
                    <a:pt x="928562" y="689662"/>
                  </a:cubicBezTo>
                  <a:cubicBezTo>
                    <a:pt x="928562" y="711252"/>
                    <a:pt x="928562" y="725222"/>
                    <a:pt x="928562" y="749352"/>
                  </a:cubicBezTo>
                  <a:cubicBezTo>
                    <a:pt x="905702" y="749352"/>
                    <a:pt x="885382" y="750622"/>
                    <a:pt x="867607" y="749352"/>
                  </a:cubicBezTo>
                  <a:cubicBezTo>
                    <a:pt x="825506" y="744272"/>
                    <a:pt x="782757" y="750622"/>
                    <a:pt x="740656" y="745542"/>
                  </a:cubicBezTo>
                  <a:cubicBezTo>
                    <a:pt x="715395" y="741732"/>
                    <a:pt x="690782" y="744272"/>
                    <a:pt x="665521" y="741732"/>
                  </a:cubicBezTo>
                  <a:cubicBezTo>
                    <a:pt x="653862" y="740462"/>
                    <a:pt x="642204" y="739192"/>
                    <a:pt x="630545" y="737922"/>
                  </a:cubicBezTo>
                  <a:cubicBezTo>
                    <a:pt x="623420" y="737922"/>
                    <a:pt x="616943" y="739192"/>
                    <a:pt x="609818" y="739192"/>
                  </a:cubicBezTo>
                  <a:cubicBezTo>
                    <a:pt x="591682" y="737922"/>
                    <a:pt x="541809" y="739192"/>
                    <a:pt x="523673" y="737922"/>
                  </a:cubicBezTo>
                  <a:cubicBezTo>
                    <a:pt x="510718" y="736652"/>
                    <a:pt x="251634" y="745542"/>
                    <a:pt x="238680" y="744272"/>
                  </a:cubicBezTo>
                  <a:cubicBezTo>
                    <a:pt x="235441" y="744272"/>
                    <a:pt x="231555" y="745542"/>
                    <a:pt x="228317" y="745542"/>
                  </a:cubicBezTo>
                  <a:cubicBezTo>
                    <a:pt x="220544" y="745542"/>
                    <a:pt x="213419" y="746812"/>
                    <a:pt x="205647" y="746812"/>
                  </a:cubicBezTo>
                  <a:cubicBezTo>
                    <a:pt x="186215" y="746812"/>
                    <a:pt x="167432" y="745542"/>
                    <a:pt x="148001" y="744272"/>
                  </a:cubicBezTo>
                  <a:cubicBezTo>
                    <a:pt x="136342" y="743002"/>
                    <a:pt x="124683" y="741732"/>
                    <a:pt x="113672" y="740462"/>
                  </a:cubicBezTo>
                  <a:cubicBezTo>
                    <a:pt x="92945" y="739192"/>
                    <a:pt x="72218" y="737922"/>
                    <a:pt x="48260" y="737922"/>
                  </a:cubicBezTo>
                  <a:cubicBezTo>
                    <a:pt x="38100" y="737922"/>
                    <a:pt x="29210" y="737922"/>
                    <a:pt x="19050" y="736652"/>
                  </a:cubicBezTo>
                  <a:cubicBezTo>
                    <a:pt x="10160" y="735382"/>
                    <a:pt x="5080" y="729032"/>
                    <a:pt x="7620" y="720142"/>
                  </a:cubicBezTo>
                  <a:cubicBezTo>
                    <a:pt x="16510" y="688461"/>
                    <a:pt x="12700" y="675972"/>
                    <a:pt x="11430" y="662984"/>
                  </a:cubicBezTo>
                  <a:cubicBezTo>
                    <a:pt x="10160" y="636507"/>
                    <a:pt x="6350" y="610530"/>
                    <a:pt x="7620" y="584054"/>
                  </a:cubicBezTo>
                  <a:cubicBezTo>
                    <a:pt x="5080" y="551083"/>
                    <a:pt x="0" y="142945"/>
                    <a:pt x="7620" y="109474"/>
                  </a:cubicBezTo>
                  <a:cubicBezTo>
                    <a:pt x="8890" y="102980"/>
                    <a:pt x="7620" y="95986"/>
                    <a:pt x="8890" y="89492"/>
                  </a:cubicBezTo>
                  <a:cubicBezTo>
                    <a:pt x="10160" y="79001"/>
                    <a:pt x="12700" y="6751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026" y="30480"/>
                    <a:pt x="66389" y="29210"/>
                  </a:cubicBezTo>
                  <a:cubicBezTo>
                    <a:pt x="83877" y="25400"/>
                    <a:pt x="101365" y="22860"/>
                    <a:pt x="119501" y="20320"/>
                  </a:cubicBezTo>
                  <a:cubicBezTo>
                    <a:pt x="131808" y="17780"/>
                    <a:pt x="144114" y="16510"/>
                    <a:pt x="155773" y="13970"/>
                  </a:cubicBezTo>
                  <a:cubicBezTo>
                    <a:pt x="167432" y="11430"/>
                    <a:pt x="179738" y="8890"/>
                    <a:pt x="191397" y="8890"/>
                  </a:cubicBezTo>
                  <a:cubicBezTo>
                    <a:pt x="204351" y="7620"/>
                    <a:pt x="217306" y="10160"/>
                    <a:pt x="230260" y="8890"/>
                  </a:cubicBezTo>
                  <a:cubicBezTo>
                    <a:pt x="246453" y="8890"/>
                    <a:pt x="539865" y="6350"/>
                    <a:pt x="556058" y="5080"/>
                  </a:cubicBezTo>
                  <a:cubicBezTo>
                    <a:pt x="571603" y="3810"/>
                    <a:pt x="587148" y="2540"/>
                    <a:pt x="603341" y="2540"/>
                  </a:cubicBezTo>
                  <a:cubicBezTo>
                    <a:pt x="629897" y="1270"/>
                    <a:pt x="655806" y="0"/>
                    <a:pt x="682362" y="0"/>
                  </a:cubicBezTo>
                  <a:cubicBezTo>
                    <a:pt x="693373" y="0"/>
                    <a:pt x="705032" y="2540"/>
                    <a:pt x="716043" y="2540"/>
                  </a:cubicBezTo>
                  <a:cubicBezTo>
                    <a:pt x="746485" y="3810"/>
                    <a:pt x="777575" y="5080"/>
                    <a:pt x="808018" y="7620"/>
                  </a:cubicBezTo>
                  <a:cubicBezTo>
                    <a:pt x="824210" y="8890"/>
                    <a:pt x="840403" y="12700"/>
                    <a:pt x="856596" y="16510"/>
                  </a:cubicBezTo>
                  <a:cubicBezTo>
                    <a:pt x="860482" y="16510"/>
                    <a:pt x="864368" y="16510"/>
                    <a:pt x="867607" y="16510"/>
                  </a:cubicBezTo>
                  <a:cubicBezTo>
                    <a:pt x="876492" y="17780"/>
                    <a:pt x="885382" y="20320"/>
                    <a:pt x="895542" y="21590"/>
                  </a:cubicBezTo>
                  <a:close/>
                  <a:moveTo>
                    <a:pt x="905702" y="732842"/>
                  </a:moveTo>
                  <a:cubicBezTo>
                    <a:pt x="906972" y="716332"/>
                    <a:pt x="908242" y="703632"/>
                    <a:pt x="908242" y="690932"/>
                  </a:cubicBezTo>
                  <a:cubicBezTo>
                    <a:pt x="906972" y="660985"/>
                    <a:pt x="905702" y="634509"/>
                    <a:pt x="905702" y="606034"/>
                  </a:cubicBezTo>
                  <a:cubicBezTo>
                    <a:pt x="905702" y="593046"/>
                    <a:pt x="908242" y="580057"/>
                    <a:pt x="906972" y="567069"/>
                  </a:cubicBezTo>
                  <a:cubicBezTo>
                    <a:pt x="906972" y="555079"/>
                    <a:pt x="905702" y="542590"/>
                    <a:pt x="904432" y="530601"/>
                  </a:cubicBezTo>
                  <a:cubicBezTo>
                    <a:pt x="899352" y="512117"/>
                    <a:pt x="887922" y="129456"/>
                    <a:pt x="887922" y="110973"/>
                  </a:cubicBezTo>
                  <a:cubicBezTo>
                    <a:pt x="885382" y="95487"/>
                    <a:pt x="882842" y="79501"/>
                    <a:pt x="880302" y="63500"/>
                  </a:cubicBezTo>
                  <a:cubicBezTo>
                    <a:pt x="879032" y="44450"/>
                    <a:pt x="877762" y="43180"/>
                    <a:pt x="865664" y="41910"/>
                  </a:cubicBezTo>
                  <a:cubicBezTo>
                    <a:pt x="863721" y="41910"/>
                    <a:pt x="862425" y="41910"/>
                    <a:pt x="860482" y="40640"/>
                  </a:cubicBezTo>
                  <a:cubicBezTo>
                    <a:pt x="844289" y="36830"/>
                    <a:pt x="827449" y="31750"/>
                    <a:pt x="811256" y="30480"/>
                  </a:cubicBezTo>
                  <a:cubicBezTo>
                    <a:pt x="771746" y="26670"/>
                    <a:pt x="731588" y="25400"/>
                    <a:pt x="692077" y="22860"/>
                  </a:cubicBezTo>
                  <a:cubicBezTo>
                    <a:pt x="686248" y="22860"/>
                    <a:pt x="679771" y="22860"/>
                    <a:pt x="673942" y="22860"/>
                  </a:cubicBezTo>
                  <a:cubicBezTo>
                    <a:pt x="664226" y="22860"/>
                    <a:pt x="654510" y="22860"/>
                    <a:pt x="645442" y="22860"/>
                  </a:cubicBezTo>
                  <a:cubicBezTo>
                    <a:pt x="624716" y="22860"/>
                    <a:pt x="603989" y="22860"/>
                    <a:pt x="583910" y="24130"/>
                  </a:cubicBezTo>
                  <a:cubicBezTo>
                    <a:pt x="566422" y="25400"/>
                    <a:pt x="271713" y="29210"/>
                    <a:pt x="254225" y="29210"/>
                  </a:cubicBezTo>
                  <a:cubicBezTo>
                    <a:pt x="225726" y="29210"/>
                    <a:pt x="197227" y="26670"/>
                    <a:pt x="168727" y="33020"/>
                  </a:cubicBezTo>
                  <a:cubicBezTo>
                    <a:pt x="153830" y="36830"/>
                    <a:pt x="139580" y="36830"/>
                    <a:pt x="125331" y="38100"/>
                  </a:cubicBezTo>
                  <a:cubicBezTo>
                    <a:pt x="100718" y="41910"/>
                    <a:pt x="76105" y="45720"/>
                    <a:pt x="49530" y="50800"/>
                  </a:cubicBezTo>
                  <a:cubicBezTo>
                    <a:pt x="36830" y="50800"/>
                    <a:pt x="34290" y="53340"/>
                    <a:pt x="33020" y="66013"/>
                  </a:cubicBezTo>
                  <a:cubicBezTo>
                    <a:pt x="31750" y="75005"/>
                    <a:pt x="31750" y="83997"/>
                    <a:pt x="30480" y="92989"/>
                  </a:cubicBezTo>
                  <a:cubicBezTo>
                    <a:pt x="29210" y="107976"/>
                    <a:pt x="26670" y="122463"/>
                    <a:pt x="25400" y="137449"/>
                  </a:cubicBezTo>
                  <a:cubicBezTo>
                    <a:pt x="20320" y="153435"/>
                    <a:pt x="26670" y="544089"/>
                    <a:pt x="29210" y="560075"/>
                  </a:cubicBezTo>
                  <a:cubicBezTo>
                    <a:pt x="29210" y="577060"/>
                    <a:pt x="29210" y="594544"/>
                    <a:pt x="30480" y="611529"/>
                  </a:cubicBezTo>
                  <a:cubicBezTo>
                    <a:pt x="30480" y="624018"/>
                    <a:pt x="33020" y="636507"/>
                    <a:pt x="33020" y="648996"/>
                  </a:cubicBezTo>
                  <a:cubicBezTo>
                    <a:pt x="33020" y="662484"/>
                    <a:pt x="33020" y="675972"/>
                    <a:pt x="31750" y="690932"/>
                  </a:cubicBezTo>
                  <a:cubicBezTo>
                    <a:pt x="31750" y="694742"/>
                    <a:pt x="31750" y="697282"/>
                    <a:pt x="31750" y="701092"/>
                  </a:cubicBezTo>
                  <a:cubicBezTo>
                    <a:pt x="31750" y="711252"/>
                    <a:pt x="35560" y="715062"/>
                    <a:pt x="44450" y="715062"/>
                  </a:cubicBezTo>
                  <a:cubicBezTo>
                    <a:pt x="57321" y="715062"/>
                    <a:pt x="66389" y="716332"/>
                    <a:pt x="74809" y="716332"/>
                  </a:cubicBezTo>
                  <a:cubicBezTo>
                    <a:pt x="87116" y="716332"/>
                    <a:pt x="100070" y="713792"/>
                    <a:pt x="112376" y="716332"/>
                  </a:cubicBezTo>
                  <a:cubicBezTo>
                    <a:pt x="132456" y="720142"/>
                    <a:pt x="152535" y="722682"/>
                    <a:pt x="172614" y="721412"/>
                  </a:cubicBezTo>
                  <a:cubicBezTo>
                    <a:pt x="185568" y="720142"/>
                    <a:pt x="197874" y="722682"/>
                    <a:pt x="210828" y="722682"/>
                  </a:cubicBezTo>
                  <a:cubicBezTo>
                    <a:pt x="229612" y="722682"/>
                    <a:pt x="248396" y="721412"/>
                    <a:pt x="267179" y="722682"/>
                  </a:cubicBezTo>
                  <a:cubicBezTo>
                    <a:pt x="295031" y="723952"/>
                    <a:pt x="600750" y="713792"/>
                    <a:pt x="629249" y="716332"/>
                  </a:cubicBezTo>
                  <a:cubicBezTo>
                    <a:pt x="641556" y="717602"/>
                    <a:pt x="653862" y="718872"/>
                    <a:pt x="665521" y="718872"/>
                  </a:cubicBezTo>
                  <a:cubicBezTo>
                    <a:pt x="686896" y="721412"/>
                    <a:pt x="707622" y="717602"/>
                    <a:pt x="728997" y="721412"/>
                  </a:cubicBezTo>
                  <a:cubicBezTo>
                    <a:pt x="746485" y="723952"/>
                    <a:pt x="763973" y="723952"/>
                    <a:pt x="781461" y="726492"/>
                  </a:cubicBezTo>
                  <a:cubicBezTo>
                    <a:pt x="807370" y="730302"/>
                    <a:pt x="833278" y="732842"/>
                    <a:pt x="859187" y="734112"/>
                  </a:cubicBezTo>
                  <a:cubicBezTo>
                    <a:pt x="868902" y="734112"/>
                    <a:pt x="885382" y="732842"/>
                    <a:pt x="905702" y="732842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89266" y="327818"/>
            <a:ext cx="5789965" cy="4241357"/>
          </a:xfrm>
          <a:custGeom>
            <a:avLst/>
            <a:gdLst/>
            <a:ahLst/>
            <a:cxnLst/>
            <a:rect l="l" t="t" r="r" b="b"/>
            <a:pathLst>
              <a:path w="5789965" h="4241357">
                <a:moveTo>
                  <a:pt x="0" y="0"/>
                </a:moveTo>
                <a:lnTo>
                  <a:pt x="5789965" y="0"/>
                </a:lnTo>
                <a:lnTo>
                  <a:pt x="5789965" y="4241356"/>
                </a:lnTo>
                <a:lnTo>
                  <a:pt x="0" y="4241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047" t="-151236" r="-311323" b="-8614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72597" y="4821360"/>
            <a:ext cx="4742806" cy="4016518"/>
          </a:xfrm>
          <a:custGeom>
            <a:avLst/>
            <a:gdLst/>
            <a:ahLst/>
            <a:cxnLst/>
            <a:rect l="l" t="t" r="r" b="b"/>
            <a:pathLst>
              <a:path w="4742806" h="4016518">
                <a:moveTo>
                  <a:pt x="0" y="0"/>
                </a:moveTo>
                <a:lnTo>
                  <a:pt x="4742806" y="0"/>
                </a:lnTo>
                <a:lnTo>
                  <a:pt x="4742806" y="4016518"/>
                </a:lnTo>
                <a:lnTo>
                  <a:pt x="0" y="4016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3248" t="-144678" r="-215763" b="-801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871827" y="5992958"/>
            <a:ext cx="5036681" cy="3760182"/>
          </a:xfrm>
          <a:custGeom>
            <a:avLst/>
            <a:gdLst/>
            <a:ahLst/>
            <a:cxnLst/>
            <a:rect l="l" t="t" r="r" b="b"/>
            <a:pathLst>
              <a:path w="5036681" h="3760182">
                <a:moveTo>
                  <a:pt x="0" y="0"/>
                </a:moveTo>
                <a:lnTo>
                  <a:pt x="5036682" y="0"/>
                </a:lnTo>
                <a:lnTo>
                  <a:pt x="5036682" y="3760182"/>
                </a:lnTo>
                <a:lnTo>
                  <a:pt x="0" y="3760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2057" t="-148395" r="-67313" b="-82650"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1028700" y="4821360"/>
            <a:ext cx="4466540" cy="4114800"/>
          </a:xfrm>
          <a:custGeom>
            <a:avLst/>
            <a:gdLst/>
            <a:ahLst/>
            <a:cxnLst/>
            <a:rect l="l" t="t" r="r" b="b"/>
            <a:pathLst>
              <a:path w="4466540" h="4114800">
                <a:moveTo>
                  <a:pt x="0" y="4114800"/>
                </a:moveTo>
                <a:lnTo>
                  <a:pt x="4466540" y="4114800"/>
                </a:lnTo>
                <a:lnTo>
                  <a:pt x="446654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905824" y="766773"/>
            <a:ext cx="4594750" cy="308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80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75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Mengendalikan</a:t>
            </a:r>
            <a:r>
              <a:rPr kumimoji="0" lang="en-US" sz="54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5475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spesimen</a:t>
            </a:r>
            <a:r>
              <a:rPr kumimoji="0" lang="en-US" sz="54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dengan betul dan </a:t>
            </a:r>
            <a:r>
              <a:rPr kumimoji="0" lang="en-US" sz="5475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cermat</a:t>
            </a:r>
            <a:endParaRPr kumimoji="0" lang="en-US" sz="54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6772597" y="454374"/>
            <a:ext cx="4466540" cy="4114800"/>
          </a:xfrm>
          <a:custGeom>
            <a:avLst/>
            <a:gdLst/>
            <a:ahLst/>
            <a:cxnLst/>
            <a:rect l="l" t="t" r="r" b="b"/>
            <a:pathLst>
              <a:path w="4466540" h="4114800">
                <a:moveTo>
                  <a:pt x="0" y="0"/>
                </a:moveTo>
                <a:lnTo>
                  <a:pt x="4466540" y="0"/>
                </a:lnTo>
                <a:lnTo>
                  <a:pt x="4466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03278" y="6337017"/>
            <a:ext cx="3717384" cy="1893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Gunakan sarung tangan sebelum menyentuh spesimen hidup ( siput)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47175" y="1363478"/>
            <a:ext cx="3717384" cy="1893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7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Gunakan alatan yang betul untuk memerhatikan spesimen</a:t>
            </a:r>
          </a:p>
        </p:txBody>
      </p:sp>
    </p:spTree>
    <p:extLst>
      <p:ext uri="{BB962C8B-B14F-4D97-AF65-F5344CB8AC3E}">
        <p14:creationId xmlns:p14="http://schemas.microsoft.com/office/powerpoint/2010/main" val="3171544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353771"/>
            <a:ext cx="10294735" cy="2575574"/>
            <a:chOff x="0" y="0"/>
            <a:chExt cx="1735293" cy="434142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1712433" cy="406202"/>
            </a:xfrm>
            <a:custGeom>
              <a:avLst/>
              <a:gdLst/>
              <a:ahLst/>
              <a:cxnLst/>
              <a:rect l="l" t="t" r="r" b="b"/>
              <a:pathLst>
                <a:path w="1712433" h="406202">
                  <a:moveTo>
                    <a:pt x="1712433" y="406202"/>
                  </a:moveTo>
                  <a:lnTo>
                    <a:pt x="0" y="398582"/>
                  </a:lnTo>
                  <a:lnTo>
                    <a:pt x="0" y="154108"/>
                  </a:lnTo>
                  <a:lnTo>
                    <a:pt x="17780" y="19050"/>
                  </a:lnTo>
                  <a:lnTo>
                    <a:pt x="851737" y="0"/>
                  </a:lnTo>
                  <a:lnTo>
                    <a:pt x="1693383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810" y="0"/>
              <a:ext cx="1741643" cy="432872"/>
            </a:xfrm>
            <a:custGeom>
              <a:avLst/>
              <a:gdLst/>
              <a:ahLst/>
              <a:cxnLst/>
              <a:rect l="l" t="t" r="r" b="b"/>
              <a:pathLst>
                <a:path w="1741643" h="432872">
                  <a:moveTo>
                    <a:pt x="1707353" y="21590"/>
                  </a:moveTo>
                  <a:cubicBezTo>
                    <a:pt x="1708623" y="34290"/>
                    <a:pt x="1708623" y="44450"/>
                    <a:pt x="1709893" y="54610"/>
                  </a:cubicBezTo>
                  <a:cubicBezTo>
                    <a:pt x="1712433" y="69089"/>
                    <a:pt x="1713703" y="75956"/>
                    <a:pt x="1716243" y="82577"/>
                  </a:cubicBezTo>
                  <a:cubicBezTo>
                    <a:pt x="1716243" y="92142"/>
                    <a:pt x="1728943" y="280731"/>
                    <a:pt x="1735293" y="290295"/>
                  </a:cubicBezTo>
                  <a:cubicBezTo>
                    <a:pt x="1741643" y="304765"/>
                    <a:pt x="1737833" y="319479"/>
                    <a:pt x="1737833" y="333948"/>
                  </a:cubicBezTo>
                  <a:cubicBezTo>
                    <a:pt x="1737833" y="346701"/>
                    <a:pt x="1739103" y="358472"/>
                    <a:pt x="1740373" y="371912"/>
                  </a:cubicBezTo>
                  <a:cubicBezTo>
                    <a:pt x="1740373" y="393502"/>
                    <a:pt x="1740373" y="407472"/>
                    <a:pt x="1740373" y="431602"/>
                  </a:cubicBezTo>
                  <a:cubicBezTo>
                    <a:pt x="1717513" y="431602"/>
                    <a:pt x="1697193" y="432872"/>
                    <a:pt x="1676785" y="431602"/>
                  </a:cubicBezTo>
                  <a:cubicBezTo>
                    <a:pt x="1592836" y="426522"/>
                    <a:pt x="1507595" y="432872"/>
                    <a:pt x="1423646" y="427792"/>
                  </a:cubicBezTo>
                  <a:cubicBezTo>
                    <a:pt x="1373277" y="423982"/>
                    <a:pt x="1324198" y="426522"/>
                    <a:pt x="1273829" y="423982"/>
                  </a:cubicBezTo>
                  <a:cubicBezTo>
                    <a:pt x="1250581" y="422712"/>
                    <a:pt x="1227334" y="421442"/>
                    <a:pt x="1204087" y="420172"/>
                  </a:cubicBezTo>
                  <a:cubicBezTo>
                    <a:pt x="1189880" y="420172"/>
                    <a:pt x="1176965" y="421442"/>
                    <a:pt x="1162758" y="421442"/>
                  </a:cubicBezTo>
                  <a:cubicBezTo>
                    <a:pt x="1126595" y="420172"/>
                    <a:pt x="1027147" y="421442"/>
                    <a:pt x="990985" y="420172"/>
                  </a:cubicBezTo>
                  <a:cubicBezTo>
                    <a:pt x="965154" y="418902"/>
                    <a:pt x="448544" y="427792"/>
                    <a:pt x="422713" y="426522"/>
                  </a:cubicBezTo>
                  <a:cubicBezTo>
                    <a:pt x="416256" y="426522"/>
                    <a:pt x="408506" y="427792"/>
                    <a:pt x="402049" y="427792"/>
                  </a:cubicBezTo>
                  <a:cubicBezTo>
                    <a:pt x="386550" y="427792"/>
                    <a:pt x="372344" y="429062"/>
                    <a:pt x="356845" y="429062"/>
                  </a:cubicBezTo>
                  <a:cubicBezTo>
                    <a:pt x="318100" y="429062"/>
                    <a:pt x="280645" y="427792"/>
                    <a:pt x="241900" y="426522"/>
                  </a:cubicBezTo>
                  <a:cubicBezTo>
                    <a:pt x="218652" y="425252"/>
                    <a:pt x="195405" y="423982"/>
                    <a:pt x="173449" y="422712"/>
                  </a:cubicBezTo>
                  <a:cubicBezTo>
                    <a:pt x="132120" y="421442"/>
                    <a:pt x="90791" y="420172"/>
                    <a:pt x="48260" y="420172"/>
                  </a:cubicBezTo>
                  <a:cubicBezTo>
                    <a:pt x="38100" y="420172"/>
                    <a:pt x="29210" y="420172"/>
                    <a:pt x="19050" y="418902"/>
                  </a:cubicBezTo>
                  <a:cubicBezTo>
                    <a:pt x="10160" y="417632"/>
                    <a:pt x="5080" y="411282"/>
                    <a:pt x="7620" y="402392"/>
                  </a:cubicBezTo>
                  <a:cubicBezTo>
                    <a:pt x="16510" y="370734"/>
                    <a:pt x="12700" y="364603"/>
                    <a:pt x="11430" y="358227"/>
                  </a:cubicBezTo>
                  <a:cubicBezTo>
                    <a:pt x="10160" y="345229"/>
                    <a:pt x="6350" y="332477"/>
                    <a:pt x="7620" y="319479"/>
                  </a:cubicBezTo>
                  <a:cubicBezTo>
                    <a:pt x="5080" y="303293"/>
                    <a:pt x="0" y="102932"/>
                    <a:pt x="7620" y="86501"/>
                  </a:cubicBezTo>
                  <a:cubicBezTo>
                    <a:pt x="8890" y="83313"/>
                    <a:pt x="7620" y="79880"/>
                    <a:pt x="8890" y="76692"/>
                  </a:cubicBezTo>
                  <a:cubicBezTo>
                    <a:pt x="10160" y="71542"/>
                    <a:pt x="12700" y="6590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503" y="30480"/>
                    <a:pt x="79167" y="29210"/>
                  </a:cubicBezTo>
                  <a:cubicBezTo>
                    <a:pt x="114038" y="25400"/>
                    <a:pt x="148910" y="22860"/>
                    <a:pt x="185072" y="20320"/>
                  </a:cubicBezTo>
                  <a:cubicBezTo>
                    <a:pt x="209611" y="17780"/>
                    <a:pt x="234150" y="16510"/>
                    <a:pt x="257398" y="13970"/>
                  </a:cubicBezTo>
                  <a:cubicBezTo>
                    <a:pt x="280645" y="11430"/>
                    <a:pt x="305184" y="8890"/>
                    <a:pt x="328432" y="8890"/>
                  </a:cubicBezTo>
                  <a:cubicBezTo>
                    <a:pt x="354262" y="7620"/>
                    <a:pt x="380093" y="10160"/>
                    <a:pt x="405923" y="8890"/>
                  </a:cubicBezTo>
                  <a:cubicBezTo>
                    <a:pt x="438212" y="8890"/>
                    <a:pt x="1023273" y="6350"/>
                    <a:pt x="1055561" y="5080"/>
                  </a:cubicBezTo>
                  <a:cubicBezTo>
                    <a:pt x="1086558" y="3810"/>
                    <a:pt x="1117554" y="2540"/>
                    <a:pt x="1149842" y="2540"/>
                  </a:cubicBezTo>
                  <a:cubicBezTo>
                    <a:pt x="1202795" y="1270"/>
                    <a:pt x="1254456" y="0"/>
                    <a:pt x="1307409" y="0"/>
                  </a:cubicBezTo>
                  <a:cubicBezTo>
                    <a:pt x="1329365" y="0"/>
                    <a:pt x="1352612" y="2540"/>
                    <a:pt x="1374568" y="2540"/>
                  </a:cubicBezTo>
                  <a:cubicBezTo>
                    <a:pt x="1435270" y="3810"/>
                    <a:pt x="1497263" y="5080"/>
                    <a:pt x="1557965" y="7620"/>
                  </a:cubicBezTo>
                  <a:cubicBezTo>
                    <a:pt x="1590253" y="8890"/>
                    <a:pt x="1622541" y="12700"/>
                    <a:pt x="1654829" y="16510"/>
                  </a:cubicBezTo>
                  <a:cubicBezTo>
                    <a:pt x="1662578" y="16510"/>
                    <a:pt x="1670327" y="16510"/>
                    <a:pt x="1676785" y="16510"/>
                  </a:cubicBezTo>
                  <a:cubicBezTo>
                    <a:pt x="1688303" y="17780"/>
                    <a:pt x="1697193" y="20320"/>
                    <a:pt x="1707353" y="21590"/>
                  </a:cubicBezTo>
                  <a:close/>
                  <a:moveTo>
                    <a:pt x="1717513" y="415092"/>
                  </a:moveTo>
                  <a:cubicBezTo>
                    <a:pt x="1718783" y="398582"/>
                    <a:pt x="1720053" y="385882"/>
                    <a:pt x="1720053" y="373182"/>
                  </a:cubicBezTo>
                  <a:cubicBezTo>
                    <a:pt x="1718783" y="357246"/>
                    <a:pt x="1717513" y="344248"/>
                    <a:pt x="1717513" y="330270"/>
                  </a:cubicBezTo>
                  <a:cubicBezTo>
                    <a:pt x="1717513" y="323893"/>
                    <a:pt x="1720053" y="317517"/>
                    <a:pt x="1718783" y="311141"/>
                  </a:cubicBezTo>
                  <a:cubicBezTo>
                    <a:pt x="1718783" y="305255"/>
                    <a:pt x="1717513" y="299124"/>
                    <a:pt x="1716243" y="293238"/>
                  </a:cubicBezTo>
                  <a:cubicBezTo>
                    <a:pt x="1711163" y="284164"/>
                    <a:pt x="1699733" y="96311"/>
                    <a:pt x="1699733" y="87237"/>
                  </a:cubicBezTo>
                  <a:cubicBezTo>
                    <a:pt x="1697193" y="79634"/>
                    <a:pt x="1694653" y="71787"/>
                    <a:pt x="1692113" y="63500"/>
                  </a:cubicBezTo>
                  <a:cubicBezTo>
                    <a:pt x="1690843" y="44450"/>
                    <a:pt x="1689573" y="43180"/>
                    <a:pt x="1672911" y="41910"/>
                  </a:cubicBezTo>
                  <a:cubicBezTo>
                    <a:pt x="1669036" y="41910"/>
                    <a:pt x="1666453" y="41910"/>
                    <a:pt x="1662579" y="40640"/>
                  </a:cubicBezTo>
                  <a:cubicBezTo>
                    <a:pt x="1630290" y="36830"/>
                    <a:pt x="1596711" y="31750"/>
                    <a:pt x="1564422" y="30480"/>
                  </a:cubicBezTo>
                  <a:cubicBezTo>
                    <a:pt x="1485639" y="26670"/>
                    <a:pt x="1405565" y="25400"/>
                    <a:pt x="1326782" y="22860"/>
                  </a:cubicBezTo>
                  <a:cubicBezTo>
                    <a:pt x="1315158" y="22860"/>
                    <a:pt x="1302243" y="22860"/>
                    <a:pt x="1290619" y="22860"/>
                  </a:cubicBezTo>
                  <a:cubicBezTo>
                    <a:pt x="1271246" y="22860"/>
                    <a:pt x="1251873" y="22860"/>
                    <a:pt x="1233792" y="22860"/>
                  </a:cubicBezTo>
                  <a:cubicBezTo>
                    <a:pt x="1192463" y="22860"/>
                    <a:pt x="1151134" y="22860"/>
                    <a:pt x="1111097" y="24130"/>
                  </a:cubicBezTo>
                  <a:cubicBezTo>
                    <a:pt x="1076225" y="25400"/>
                    <a:pt x="488581" y="29210"/>
                    <a:pt x="453710" y="29210"/>
                  </a:cubicBezTo>
                  <a:cubicBezTo>
                    <a:pt x="396883" y="29210"/>
                    <a:pt x="340056" y="26670"/>
                    <a:pt x="283228" y="33020"/>
                  </a:cubicBezTo>
                  <a:cubicBezTo>
                    <a:pt x="253523" y="36830"/>
                    <a:pt x="225110" y="36830"/>
                    <a:pt x="196696" y="38100"/>
                  </a:cubicBezTo>
                  <a:cubicBezTo>
                    <a:pt x="147618" y="41910"/>
                    <a:pt x="98540" y="45720"/>
                    <a:pt x="49530" y="50800"/>
                  </a:cubicBezTo>
                  <a:cubicBezTo>
                    <a:pt x="36830" y="50800"/>
                    <a:pt x="34290" y="53340"/>
                    <a:pt x="33020" y="65165"/>
                  </a:cubicBezTo>
                  <a:cubicBezTo>
                    <a:pt x="31750" y="69580"/>
                    <a:pt x="31750" y="73994"/>
                    <a:pt x="30480" y="78408"/>
                  </a:cubicBezTo>
                  <a:cubicBezTo>
                    <a:pt x="29210" y="85765"/>
                    <a:pt x="26670" y="92877"/>
                    <a:pt x="25400" y="100235"/>
                  </a:cubicBezTo>
                  <a:cubicBezTo>
                    <a:pt x="20320" y="108082"/>
                    <a:pt x="26670" y="299860"/>
                    <a:pt x="29210" y="307707"/>
                  </a:cubicBezTo>
                  <a:cubicBezTo>
                    <a:pt x="29210" y="316046"/>
                    <a:pt x="29210" y="324629"/>
                    <a:pt x="30480" y="332967"/>
                  </a:cubicBezTo>
                  <a:cubicBezTo>
                    <a:pt x="30480" y="339098"/>
                    <a:pt x="33020" y="345229"/>
                    <a:pt x="33020" y="351360"/>
                  </a:cubicBezTo>
                  <a:cubicBezTo>
                    <a:pt x="33020" y="357982"/>
                    <a:pt x="33020" y="364603"/>
                    <a:pt x="31750" y="373182"/>
                  </a:cubicBezTo>
                  <a:cubicBezTo>
                    <a:pt x="31750" y="376992"/>
                    <a:pt x="31750" y="379532"/>
                    <a:pt x="31750" y="383342"/>
                  </a:cubicBezTo>
                  <a:cubicBezTo>
                    <a:pt x="31750" y="393502"/>
                    <a:pt x="35560" y="397312"/>
                    <a:pt x="44450" y="397312"/>
                  </a:cubicBezTo>
                  <a:cubicBezTo>
                    <a:pt x="61086" y="397312"/>
                    <a:pt x="79167" y="398582"/>
                    <a:pt x="95957" y="398582"/>
                  </a:cubicBezTo>
                  <a:cubicBezTo>
                    <a:pt x="120496" y="398582"/>
                    <a:pt x="146327" y="396042"/>
                    <a:pt x="170866" y="398582"/>
                  </a:cubicBezTo>
                  <a:cubicBezTo>
                    <a:pt x="210903" y="402392"/>
                    <a:pt x="250940" y="404932"/>
                    <a:pt x="290978" y="403662"/>
                  </a:cubicBezTo>
                  <a:cubicBezTo>
                    <a:pt x="316808" y="402392"/>
                    <a:pt x="341347" y="404932"/>
                    <a:pt x="367178" y="404932"/>
                  </a:cubicBezTo>
                  <a:cubicBezTo>
                    <a:pt x="404632" y="404932"/>
                    <a:pt x="442086" y="403662"/>
                    <a:pt x="479540" y="404932"/>
                  </a:cubicBezTo>
                  <a:cubicBezTo>
                    <a:pt x="535076" y="406202"/>
                    <a:pt x="1144676" y="396042"/>
                    <a:pt x="1201504" y="398582"/>
                  </a:cubicBezTo>
                  <a:cubicBezTo>
                    <a:pt x="1226043" y="399852"/>
                    <a:pt x="1250582" y="401122"/>
                    <a:pt x="1273829" y="401122"/>
                  </a:cubicBezTo>
                  <a:cubicBezTo>
                    <a:pt x="1316449" y="403662"/>
                    <a:pt x="1357778" y="399852"/>
                    <a:pt x="1400399" y="403662"/>
                  </a:cubicBezTo>
                  <a:cubicBezTo>
                    <a:pt x="1435270" y="406202"/>
                    <a:pt x="1470141" y="406202"/>
                    <a:pt x="1505012" y="408742"/>
                  </a:cubicBezTo>
                  <a:cubicBezTo>
                    <a:pt x="1556673" y="412552"/>
                    <a:pt x="1608334" y="415092"/>
                    <a:pt x="1659995" y="416362"/>
                  </a:cubicBezTo>
                  <a:cubicBezTo>
                    <a:pt x="1679368" y="416362"/>
                    <a:pt x="1697193" y="415092"/>
                    <a:pt x="1717513" y="415092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12796" y="3334448"/>
            <a:ext cx="17046504" cy="6089591"/>
          </a:xfrm>
          <a:custGeom>
            <a:avLst/>
            <a:gdLst/>
            <a:ahLst/>
            <a:cxnLst/>
            <a:rect l="l" t="t" r="r" b="b"/>
            <a:pathLst>
              <a:path w="17046504" h="6089591">
                <a:moveTo>
                  <a:pt x="0" y="0"/>
                </a:moveTo>
                <a:lnTo>
                  <a:pt x="17046504" y="0"/>
                </a:lnTo>
                <a:lnTo>
                  <a:pt x="17046504" y="6089590"/>
                </a:lnTo>
                <a:lnTo>
                  <a:pt x="0" y="608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38" t="-58453" r="-14105" b="-3056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632632" y="78370"/>
            <a:ext cx="5413835" cy="4161886"/>
          </a:xfrm>
          <a:custGeom>
            <a:avLst/>
            <a:gdLst/>
            <a:ahLst/>
            <a:cxnLst/>
            <a:rect l="l" t="t" r="r" b="b"/>
            <a:pathLst>
              <a:path w="5413835" h="4161886">
                <a:moveTo>
                  <a:pt x="0" y="0"/>
                </a:moveTo>
                <a:lnTo>
                  <a:pt x="5413835" y="0"/>
                </a:lnTo>
                <a:lnTo>
                  <a:pt x="5413835" y="4161886"/>
                </a:lnTo>
                <a:lnTo>
                  <a:pt x="0" y="4161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88689" y="728507"/>
            <a:ext cx="9645846" cy="1768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3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Melakar spesimen, peralatan dan bahan sains dengan betul.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42494" y="1039907"/>
            <a:ext cx="4394111" cy="1457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9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1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Pastikan lakaran bermaklumat</a:t>
            </a:r>
          </a:p>
        </p:txBody>
      </p:sp>
    </p:spTree>
    <p:extLst>
      <p:ext uri="{BB962C8B-B14F-4D97-AF65-F5344CB8AC3E}">
        <p14:creationId xmlns:p14="http://schemas.microsoft.com/office/powerpoint/2010/main" val="3798457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67751" y="52430"/>
            <a:ext cx="7779537" cy="3475687"/>
            <a:chOff x="0" y="0"/>
            <a:chExt cx="1311328" cy="585866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1288468" cy="557926"/>
            </a:xfrm>
            <a:custGeom>
              <a:avLst/>
              <a:gdLst/>
              <a:ahLst/>
              <a:cxnLst/>
              <a:rect l="l" t="t" r="r" b="b"/>
              <a:pathLst>
                <a:path w="1288468" h="557926">
                  <a:moveTo>
                    <a:pt x="1288468" y="557926"/>
                  </a:moveTo>
                  <a:lnTo>
                    <a:pt x="0" y="550306"/>
                  </a:lnTo>
                  <a:lnTo>
                    <a:pt x="0" y="206730"/>
                  </a:lnTo>
                  <a:lnTo>
                    <a:pt x="17780" y="19050"/>
                  </a:lnTo>
                  <a:lnTo>
                    <a:pt x="640299" y="0"/>
                  </a:lnTo>
                  <a:lnTo>
                    <a:pt x="1269418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810" y="0"/>
              <a:ext cx="1317678" cy="584596"/>
            </a:xfrm>
            <a:custGeom>
              <a:avLst/>
              <a:gdLst/>
              <a:ahLst/>
              <a:cxnLst/>
              <a:rect l="l" t="t" r="r" b="b"/>
              <a:pathLst>
                <a:path w="1317678" h="584596">
                  <a:moveTo>
                    <a:pt x="1283388" y="21590"/>
                  </a:moveTo>
                  <a:cubicBezTo>
                    <a:pt x="1284658" y="34290"/>
                    <a:pt x="1284658" y="44450"/>
                    <a:pt x="1285928" y="54610"/>
                  </a:cubicBezTo>
                  <a:cubicBezTo>
                    <a:pt x="1288468" y="71437"/>
                    <a:pt x="1289738" y="81704"/>
                    <a:pt x="1292278" y="91604"/>
                  </a:cubicBezTo>
                  <a:cubicBezTo>
                    <a:pt x="1292278" y="105904"/>
                    <a:pt x="1304978" y="387878"/>
                    <a:pt x="1311328" y="402178"/>
                  </a:cubicBezTo>
                  <a:cubicBezTo>
                    <a:pt x="1317678" y="423812"/>
                    <a:pt x="1313868" y="445812"/>
                    <a:pt x="1313868" y="467446"/>
                  </a:cubicBezTo>
                  <a:cubicBezTo>
                    <a:pt x="1313868" y="486513"/>
                    <a:pt x="1315138" y="504114"/>
                    <a:pt x="1316408" y="523636"/>
                  </a:cubicBezTo>
                  <a:cubicBezTo>
                    <a:pt x="1316408" y="545226"/>
                    <a:pt x="1316408" y="559196"/>
                    <a:pt x="1316408" y="583326"/>
                  </a:cubicBezTo>
                  <a:cubicBezTo>
                    <a:pt x="1293548" y="583326"/>
                    <a:pt x="1273228" y="584596"/>
                    <a:pt x="1254196" y="583326"/>
                  </a:cubicBezTo>
                  <a:cubicBezTo>
                    <a:pt x="1192101" y="578246"/>
                    <a:pt x="1129052" y="584596"/>
                    <a:pt x="1066957" y="579516"/>
                  </a:cubicBezTo>
                  <a:cubicBezTo>
                    <a:pt x="1029701" y="575706"/>
                    <a:pt x="993400" y="578246"/>
                    <a:pt x="956143" y="575706"/>
                  </a:cubicBezTo>
                  <a:cubicBezTo>
                    <a:pt x="938948" y="574436"/>
                    <a:pt x="921752" y="573166"/>
                    <a:pt x="904557" y="571896"/>
                  </a:cubicBezTo>
                  <a:cubicBezTo>
                    <a:pt x="894049" y="571896"/>
                    <a:pt x="884496" y="573166"/>
                    <a:pt x="873988" y="573166"/>
                  </a:cubicBezTo>
                  <a:cubicBezTo>
                    <a:pt x="847239" y="571896"/>
                    <a:pt x="773681" y="573166"/>
                    <a:pt x="746933" y="571896"/>
                  </a:cubicBezTo>
                  <a:cubicBezTo>
                    <a:pt x="727827" y="570626"/>
                    <a:pt x="345709" y="579516"/>
                    <a:pt x="326603" y="578246"/>
                  </a:cubicBezTo>
                  <a:cubicBezTo>
                    <a:pt x="321826" y="578246"/>
                    <a:pt x="316094" y="579516"/>
                    <a:pt x="311318" y="579516"/>
                  </a:cubicBezTo>
                  <a:cubicBezTo>
                    <a:pt x="299854" y="579516"/>
                    <a:pt x="289346" y="580786"/>
                    <a:pt x="277883" y="580786"/>
                  </a:cubicBezTo>
                  <a:cubicBezTo>
                    <a:pt x="249224" y="580786"/>
                    <a:pt x="221520" y="579516"/>
                    <a:pt x="192861" y="578246"/>
                  </a:cubicBezTo>
                  <a:cubicBezTo>
                    <a:pt x="175666" y="576976"/>
                    <a:pt x="158471" y="575706"/>
                    <a:pt x="142231" y="574436"/>
                  </a:cubicBezTo>
                  <a:cubicBezTo>
                    <a:pt x="111661" y="573166"/>
                    <a:pt x="81092" y="571896"/>
                    <a:pt x="48260" y="571896"/>
                  </a:cubicBezTo>
                  <a:cubicBezTo>
                    <a:pt x="38100" y="571896"/>
                    <a:pt x="29210" y="571896"/>
                    <a:pt x="19050" y="570626"/>
                  </a:cubicBezTo>
                  <a:cubicBezTo>
                    <a:pt x="10160" y="569356"/>
                    <a:pt x="5080" y="563006"/>
                    <a:pt x="7620" y="554116"/>
                  </a:cubicBezTo>
                  <a:cubicBezTo>
                    <a:pt x="16510" y="522447"/>
                    <a:pt x="12700" y="513280"/>
                    <a:pt x="11430" y="503747"/>
                  </a:cubicBezTo>
                  <a:cubicBezTo>
                    <a:pt x="10160" y="484313"/>
                    <a:pt x="6350" y="465246"/>
                    <a:pt x="7620" y="445812"/>
                  </a:cubicBezTo>
                  <a:cubicBezTo>
                    <a:pt x="5080" y="421612"/>
                    <a:pt x="0" y="122038"/>
                    <a:pt x="7620" y="97471"/>
                  </a:cubicBezTo>
                  <a:cubicBezTo>
                    <a:pt x="8890" y="92704"/>
                    <a:pt x="7620" y="87570"/>
                    <a:pt x="8890" y="82804"/>
                  </a:cubicBezTo>
                  <a:cubicBezTo>
                    <a:pt x="10160" y="75104"/>
                    <a:pt x="12700" y="6667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7209" y="30480"/>
                    <a:pt x="72494" y="29210"/>
                  </a:cubicBezTo>
                  <a:cubicBezTo>
                    <a:pt x="98287" y="25400"/>
                    <a:pt x="124080" y="22860"/>
                    <a:pt x="150828" y="20320"/>
                  </a:cubicBezTo>
                  <a:cubicBezTo>
                    <a:pt x="168979" y="17780"/>
                    <a:pt x="187129" y="16510"/>
                    <a:pt x="204325" y="13970"/>
                  </a:cubicBezTo>
                  <a:cubicBezTo>
                    <a:pt x="221520" y="11430"/>
                    <a:pt x="239671" y="8890"/>
                    <a:pt x="256866" y="8890"/>
                  </a:cubicBezTo>
                  <a:cubicBezTo>
                    <a:pt x="275972" y="7620"/>
                    <a:pt x="295078" y="10160"/>
                    <a:pt x="314184" y="8890"/>
                  </a:cubicBezTo>
                  <a:cubicBezTo>
                    <a:pt x="338066" y="8890"/>
                    <a:pt x="770816" y="6350"/>
                    <a:pt x="794698" y="5080"/>
                  </a:cubicBezTo>
                  <a:cubicBezTo>
                    <a:pt x="817625" y="3810"/>
                    <a:pt x="840552" y="2540"/>
                    <a:pt x="864435" y="2540"/>
                  </a:cubicBezTo>
                  <a:cubicBezTo>
                    <a:pt x="903602" y="1270"/>
                    <a:pt x="941814" y="0"/>
                    <a:pt x="980981" y="0"/>
                  </a:cubicBezTo>
                  <a:cubicBezTo>
                    <a:pt x="997221" y="0"/>
                    <a:pt x="1014416" y="2540"/>
                    <a:pt x="1030656" y="2540"/>
                  </a:cubicBezTo>
                  <a:cubicBezTo>
                    <a:pt x="1075555" y="3810"/>
                    <a:pt x="1121409" y="5080"/>
                    <a:pt x="1166308" y="7620"/>
                  </a:cubicBezTo>
                  <a:cubicBezTo>
                    <a:pt x="1190191" y="8890"/>
                    <a:pt x="1214073" y="12700"/>
                    <a:pt x="1237956" y="16510"/>
                  </a:cubicBezTo>
                  <a:cubicBezTo>
                    <a:pt x="1243687" y="16510"/>
                    <a:pt x="1249419" y="16510"/>
                    <a:pt x="1254196" y="16510"/>
                  </a:cubicBezTo>
                  <a:cubicBezTo>
                    <a:pt x="1264338" y="17780"/>
                    <a:pt x="1273228" y="20320"/>
                    <a:pt x="1283388" y="21590"/>
                  </a:cubicBezTo>
                  <a:close/>
                  <a:moveTo>
                    <a:pt x="1293549" y="566816"/>
                  </a:moveTo>
                  <a:cubicBezTo>
                    <a:pt x="1294819" y="550306"/>
                    <a:pt x="1296088" y="537606"/>
                    <a:pt x="1296088" y="524906"/>
                  </a:cubicBezTo>
                  <a:cubicBezTo>
                    <a:pt x="1294819" y="502280"/>
                    <a:pt x="1293549" y="482846"/>
                    <a:pt x="1293549" y="461946"/>
                  </a:cubicBezTo>
                  <a:cubicBezTo>
                    <a:pt x="1293549" y="452412"/>
                    <a:pt x="1296088" y="442879"/>
                    <a:pt x="1294819" y="433345"/>
                  </a:cubicBezTo>
                  <a:cubicBezTo>
                    <a:pt x="1294819" y="424545"/>
                    <a:pt x="1293549" y="415378"/>
                    <a:pt x="1292278" y="406578"/>
                  </a:cubicBezTo>
                  <a:cubicBezTo>
                    <a:pt x="1287199" y="393011"/>
                    <a:pt x="1275769" y="112138"/>
                    <a:pt x="1275769" y="98571"/>
                  </a:cubicBezTo>
                  <a:cubicBezTo>
                    <a:pt x="1273228" y="87204"/>
                    <a:pt x="1270688" y="75470"/>
                    <a:pt x="1268149" y="63500"/>
                  </a:cubicBezTo>
                  <a:cubicBezTo>
                    <a:pt x="1266878" y="44450"/>
                    <a:pt x="1265608" y="43180"/>
                    <a:pt x="1251330" y="41910"/>
                  </a:cubicBezTo>
                  <a:cubicBezTo>
                    <a:pt x="1248464" y="41910"/>
                    <a:pt x="1246553" y="41910"/>
                    <a:pt x="1243687" y="40640"/>
                  </a:cubicBezTo>
                  <a:cubicBezTo>
                    <a:pt x="1219805" y="36830"/>
                    <a:pt x="1194967" y="31750"/>
                    <a:pt x="1171085" y="30480"/>
                  </a:cubicBezTo>
                  <a:cubicBezTo>
                    <a:pt x="1112812" y="26670"/>
                    <a:pt x="1053583" y="25400"/>
                    <a:pt x="995310" y="22860"/>
                  </a:cubicBezTo>
                  <a:cubicBezTo>
                    <a:pt x="986713" y="22860"/>
                    <a:pt x="977160" y="22860"/>
                    <a:pt x="968562" y="22860"/>
                  </a:cubicBezTo>
                  <a:cubicBezTo>
                    <a:pt x="954233" y="22860"/>
                    <a:pt x="939903" y="22860"/>
                    <a:pt x="926529" y="22860"/>
                  </a:cubicBezTo>
                  <a:cubicBezTo>
                    <a:pt x="895959" y="22860"/>
                    <a:pt x="865390" y="22860"/>
                    <a:pt x="835776" y="24130"/>
                  </a:cubicBezTo>
                  <a:cubicBezTo>
                    <a:pt x="809983" y="25400"/>
                    <a:pt x="375323" y="29210"/>
                    <a:pt x="349530" y="29210"/>
                  </a:cubicBezTo>
                  <a:cubicBezTo>
                    <a:pt x="307497" y="29210"/>
                    <a:pt x="265464" y="26670"/>
                    <a:pt x="223431" y="33020"/>
                  </a:cubicBezTo>
                  <a:cubicBezTo>
                    <a:pt x="201459" y="36830"/>
                    <a:pt x="180442" y="36830"/>
                    <a:pt x="159426" y="38100"/>
                  </a:cubicBezTo>
                  <a:cubicBezTo>
                    <a:pt x="123125" y="41910"/>
                    <a:pt x="86823" y="45720"/>
                    <a:pt x="49530" y="50800"/>
                  </a:cubicBezTo>
                  <a:cubicBezTo>
                    <a:pt x="36830" y="50800"/>
                    <a:pt x="34290" y="53340"/>
                    <a:pt x="33020" y="65570"/>
                  </a:cubicBezTo>
                  <a:cubicBezTo>
                    <a:pt x="31750" y="72170"/>
                    <a:pt x="31750" y="78770"/>
                    <a:pt x="30480" y="85370"/>
                  </a:cubicBezTo>
                  <a:cubicBezTo>
                    <a:pt x="29210" y="96371"/>
                    <a:pt x="26670" y="107004"/>
                    <a:pt x="25400" y="118005"/>
                  </a:cubicBezTo>
                  <a:cubicBezTo>
                    <a:pt x="20320" y="129738"/>
                    <a:pt x="26670" y="416478"/>
                    <a:pt x="29210" y="428212"/>
                  </a:cubicBezTo>
                  <a:cubicBezTo>
                    <a:pt x="29210" y="440679"/>
                    <a:pt x="29210" y="453512"/>
                    <a:pt x="30480" y="465979"/>
                  </a:cubicBezTo>
                  <a:cubicBezTo>
                    <a:pt x="30480" y="475146"/>
                    <a:pt x="33020" y="484313"/>
                    <a:pt x="33020" y="493480"/>
                  </a:cubicBezTo>
                  <a:cubicBezTo>
                    <a:pt x="33020" y="503380"/>
                    <a:pt x="33020" y="513280"/>
                    <a:pt x="31750" y="524906"/>
                  </a:cubicBezTo>
                  <a:cubicBezTo>
                    <a:pt x="31750" y="528716"/>
                    <a:pt x="31750" y="531256"/>
                    <a:pt x="31750" y="535066"/>
                  </a:cubicBezTo>
                  <a:cubicBezTo>
                    <a:pt x="31750" y="545226"/>
                    <a:pt x="35560" y="549036"/>
                    <a:pt x="44450" y="549036"/>
                  </a:cubicBezTo>
                  <a:cubicBezTo>
                    <a:pt x="59120" y="549036"/>
                    <a:pt x="72494" y="550306"/>
                    <a:pt x="84913" y="550306"/>
                  </a:cubicBezTo>
                  <a:cubicBezTo>
                    <a:pt x="103063" y="550306"/>
                    <a:pt x="122169" y="547766"/>
                    <a:pt x="140320" y="550306"/>
                  </a:cubicBezTo>
                  <a:cubicBezTo>
                    <a:pt x="169934" y="554116"/>
                    <a:pt x="199548" y="556656"/>
                    <a:pt x="229162" y="555386"/>
                  </a:cubicBezTo>
                  <a:cubicBezTo>
                    <a:pt x="248268" y="554116"/>
                    <a:pt x="266419" y="556656"/>
                    <a:pt x="285525" y="556656"/>
                  </a:cubicBezTo>
                  <a:cubicBezTo>
                    <a:pt x="313229" y="556656"/>
                    <a:pt x="340932" y="555386"/>
                    <a:pt x="368636" y="556656"/>
                  </a:cubicBezTo>
                  <a:cubicBezTo>
                    <a:pt x="409714" y="557926"/>
                    <a:pt x="860613" y="547766"/>
                    <a:pt x="902647" y="550306"/>
                  </a:cubicBezTo>
                  <a:cubicBezTo>
                    <a:pt x="920797" y="551576"/>
                    <a:pt x="938948" y="552846"/>
                    <a:pt x="956143" y="552846"/>
                  </a:cubicBezTo>
                  <a:cubicBezTo>
                    <a:pt x="987668" y="555386"/>
                    <a:pt x="1018237" y="551576"/>
                    <a:pt x="1049762" y="555386"/>
                  </a:cubicBezTo>
                  <a:cubicBezTo>
                    <a:pt x="1075555" y="557926"/>
                    <a:pt x="1101348" y="557926"/>
                    <a:pt x="1127141" y="560466"/>
                  </a:cubicBezTo>
                  <a:cubicBezTo>
                    <a:pt x="1165353" y="564276"/>
                    <a:pt x="1203565" y="566816"/>
                    <a:pt x="1241777" y="568086"/>
                  </a:cubicBezTo>
                  <a:cubicBezTo>
                    <a:pt x="1256106" y="568086"/>
                    <a:pt x="1273228" y="566816"/>
                    <a:pt x="1293549" y="566816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Freeform 6"/>
          <p:cNvSpPr/>
          <p:nvPr/>
        </p:nvSpPr>
        <p:spPr>
          <a:xfrm flipH="1">
            <a:off x="11001245" y="0"/>
            <a:ext cx="6835759" cy="5605322"/>
          </a:xfrm>
          <a:custGeom>
            <a:avLst/>
            <a:gdLst/>
            <a:ahLst/>
            <a:cxnLst/>
            <a:rect l="l" t="t" r="r" b="b"/>
            <a:pathLst>
              <a:path w="6835759" h="5605322">
                <a:moveTo>
                  <a:pt x="6835759" y="0"/>
                </a:moveTo>
                <a:lnTo>
                  <a:pt x="0" y="0"/>
                </a:lnTo>
                <a:lnTo>
                  <a:pt x="0" y="5605322"/>
                </a:lnTo>
                <a:lnTo>
                  <a:pt x="6835759" y="5605322"/>
                </a:lnTo>
                <a:lnTo>
                  <a:pt x="683575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7751" y="3807305"/>
            <a:ext cx="16968220" cy="5955480"/>
          </a:xfrm>
          <a:custGeom>
            <a:avLst/>
            <a:gdLst/>
            <a:ahLst/>
            <a:cxnLst/>
            <a:rect l="l" t="t" r="r" b="b"/>
            <a:pathLst>
              <a:path w="16968220" h="5955480">
                <a:moveTo>
                  <a:pt x="0" y="0"/>
                </a:moveTo>
                <a:lnTo>
                  <a:pt x="16968220" y="0"/>
                </a:lnTo>
                <a:lnTo>
                  <a:pt x="16968220" y="5955481"/>
                </a:lnTo>
                <a:lnTo>
                  <a:pt x="0" y="5955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87" t="-60925" r="-13090" b="-2911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58323" y="152432"/>
            <a:ext cx="6798393" cy="322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0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2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Membersihkan peralatan sains dengan cara yang betul</a:t>
            </a:r>
          </a:p>
        </p:txBody>
      </p:sp>
    </p:spTree>
    <p:extLst>
      <p:ext uri="{BB962C8B-B14F-4D97-AF65-F5344CB8AC3E}">
        <p14:creationId xmlns:p14="http://schemas.microsoft.com/office/powerpoint/2010/main" val="818397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59" b="7759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651919" y="6024298"/>
            <a:ext cx="6650703" cy="1883436"/>
            <a:chOff x="0" y="0"/>
            <a:chExt cx="1345247" cy="380965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1322387" cy="353025"/>
            </a:xfrm>
            <a:custGeom>
              <a:avLst/>
              <a:gdLst/>
              <a:ahLst/>
              <a:cxnLst/>
              <a:rect l="l" t="t" r="r" b="b"/>
              <a:pathLst>
                <a:path w="1322387" h="353025">
                  <a:moveTo>
                    <a:pt x="1322387" y="353025"/>
                  </a:moveTo>
                  <a:lnTo>
                    <a:pt x="0" y="345405"/>
                  </a:lnTo>
                  <a:lnTo>
                    <a:pt x="0" y="135665"/>
                  </a:lnTo>
                  <a:lnTo>
                    <a:pt x="17780" y="19050"/>
                  </a:lnTo>
                  <a:lnTo>
                    <a:pt x="657215" y="0"/>
                  </a:lnTo>
                  <a:lnTo>
                    <a:pt x="1303337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810" y="0"/>
              <a:ext cx="1351597" cy="379695"/>
            </a:xfrm>
            <a:custGeom>
              <a:avLst/>
              <a:gdLst/>
              <a:ahLst/>
              <a:cxnLst/>
              <a:rect l="l" t="t" r="r" b="b"/>
              <a:pathLst>
                <a:path w="1351597" h="379695">
                  <a:moveTo>
                    <a:pt x="1317307" y="21590"/>
                  </a:moveTo>
                  <a:cubicBezTo>
                    <a:pt x="1318577" y="34290"/>
                    <a:pt x="1318577" y="44450"/>
                    <a:pt x="1319847" y="54610"/>
                  </a:cubicBezTo>
                  <a:cubicBezTo>
                    <a:pt x="1322387" y="68266"/>
                    <a:pt x="1323657" y="73941"/>
                    <a:pt x="1326197" y="79414"/>
                  </a:cubicBezTo>
                  <a:cubicBezTo>
                    <a:pt x="1326197" y="87318"/>
                    <a:pt x="1338897" y="243178"/>
                    <a:pt x="1345247" y="251083"/>
                  </a:cubicBezTo>
                  <a:cubicBezTo>
                    <a:pt x="1351597" y="263041"/>
                    <a:pt x="1347787" y="275201"/>
                    <a:pt x="1347787" y="287159"/>
                  </a:cubicBezTo>
                  <a:cubicBezTo>
                    <a:pt x="1347787" y="297699"/>
                    <a:pt x="1349057" y="307427"/>
                    <a:pt x="1350327" y="318735"/>
                  </a:cubicBezTo>
                  <a:cubicBezTo>
                    <a:pt x="1350327" y="340325"/>
                    <a:pt x="1350327" y="354295"/>
                    <a:pt x="1350327" y="378425"/>
                  </a:cubicBezTo>
                  <a:cubicBezTo>
                    <a:pt x="1327467" y="378425"/>
                    <a:pt x="1307147" y="379695"/>
                    <a:pt x="1288004" y="378425"/>
                  </a:cubicBezTo>
                  <a:cubicBezTo>
                    <a:pt x="1224162" y="373345"/>
                    <a:pt x="1159337" y="379695"/>
                    <a:pt x="1095494" y="374615"/>
                  </a:cubicBezTo>
                  <a:cubicBezTo>
                    <a:pt x="1057188" y="370805"/>
                    <a:pt x="1019865" y="373345"/>
                    <a:pt x="981559" y="370805"/>
                  </a:cubicBezTo>
                  <a:cubicBezTo>
                    <a:pt x="963880" y="369535"/>
                    <a:pt x="946200" y="368265"/>
                    <a:pt x="928521" y="366995"/>
                  </a:cubicBezTo>
                  <a:cubicBezTo>
                    <a:pt x="917717" y="366995"/>
                    <a:pt x="907895" y="368265"/>
                    <a:pt x="897090" y="368265"/>
                  </a:cubicBezTo>
                  <a:cubicBezTo>
                    <a:pt x="869589" y="366995"/>
                    <a:pt x="793960" y="368265"/>
                    <a:pt x="766458" y="366995"/>
                  </a:cubicBezTo>
                  <a:cubicBezTo>
                    <a:pt x="746814" y="365725"/>
                    <a:pt x="353936" y="374615"/>
                    <a:pt x="334292" y="373345"/>
                  </a:cubicBezTo>
                  <a:cubicBezTo>
                    <a:pt x="329381" y="373345"/>
                    <a:pt x="323488" y="374615"/>
                    <a:pt x="318577" y="374615"/>
                  </a:cubicBezTo>
                  <a:cubicBezTo>
                    <a:pt x="306790" y="374615"/>
                    <a:pt x="295986" y="375885"/>
                    <a:pt x="284200" y="375885"/>
                  </a:cubicBezTo>
                  <a:cubicBezTo>
                    <a:pt x="254734" y="375885"/>
                    <a:pt x="226250" y="374615"/>
                    <a:pt x="196784" y="373345"/>
                  </a:cubicBezTo>
                  <a:cubicBezTo>
                    <a:pt x="179105" y="372075"/>
                    <a:pt x="161425" y="370805"/>
                    <a:pt x="144728" y="369535"/>
                  </a:cubicBezTo>
                  <a:cubicBezTo>
                    <a:pt x="113298" y="368265"/>
                    <a:pt x="81868" y="366995"/>
                    <a:pt x="48260" y="366995"/>
                  </a:cubicBezTo>
                  <a:cubicBezTo>
                    <a:pt x="38100" y="366995"/>
                    <a:pt x="29210" y="366995"/>
                    <a:pt x="19050" y="365725"/>
                  </a:cubicBezTo>
                  <a:cubicBezTo>
                    <a:pt x="10160" y="364455"/>
                    <a:pt x="5080" y="358105"/>
                    <a:pt x="7620" y="349215"/>
                  </a:cubicBezTo>
                  <a:cubicBezTo>
                    <a:pt x="16510" y="317561"/>
                    <a:pt x="12700" y="312494"/>
                    <a:pt x="11430" y="307225"/>
                  </a:cubicBezTo>
                  <a:cubicBezTo>
                    <a:pt x="10160" y="296483"/>
                    <a:pt x="6350" y="285943"/>
                    <a:pt x="7620" y="275201"/>
                  </a:cubicBezTo>
                  <a:cubicBezTo>
                    <a:pt x="5080" y="261825"/>
                    <a:pt x="0" y="96236"/>
                    <a:pt x="7620" y="82657"/>
                  </a:cubicBezTo>
                  <a:cubicBezTo>
                    <a:pt x="8890" y="80022"/>
                    <a:pt x="7620" y="77184"/>
                    <a:pt x="8890" y="74549"/>
                  </a:cubicBezTo>
                  <a:cubicBezTo>
                    <a:pt x="10160" y="70293"/>
                    <a:pt x="12700" y="65632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7313" y="30480"/>
                    <a:pt x="73028" y="29210"/>
                  </a:cubicBezTo>
                  <a:cubicBezTo>
                    <a:pt x="99547" y="25400"/>
                    <a:pt x="126066" y="22860"/>
                    <a:pt x="153568" y="20320"/>
                  </a:cubicBezTo>
                  <a:cubicBezTo>
                    <a:pt x="172230" y="17780"/>
                    <a:pt x="190891" y="16510"/>
                    <a:pt x="208571" y="13970"/>
                  </a:cubicBezTo>
                  <a:cubicBezTo>
                    <a:pt x="226250" y="11430"/>
                    <a:pt x="244912" y="8890"/>
                    <a:pt x="262592" y="8890"/>
                  </a:cubicBezTo>
                  <a:cubicBezTo>
                    <a:pt x="282236" y="7620"/>
                    <a:pt x="301879" y="10160"/>
                    <a:pt x="321523" y="8890"/>
                  </a:cubicBezTo>
                  <a:cubicBezTo>
                    <a:pt x="346078" y="8890"/>
                    <a:pt x="791013" y="6350"/>
                    <a:pt x="815568" y="5080"/>
                  </a:cubicBezTo>
                  <a:cubicBezTo>
                    <a:pt x="839141" y="3810"/>
                    <a:pt x="862713" y="2540"/>
                    <a:pt x="887268" y="2540"/>
                  </a:cubicBezTo>
                  <a:cubicBezTo>
                    <a:pt x="927539" y="1270"/>
                    <a:pt x="966826" y="0"/>
                    <a:pt x="1007096" y="0"/>
                  </a:cubicBezTo>
                  <a:cubicBezTo>
                    <a:pt x="1023794" y="0"/>
                    <a:pt x="1041473" y="2540"/>
                    <a:pt x="1058171" y="2540"/>
                  </a:cubicBezTo>
                  <a:cubicBezTo>
                    <a:pt x="1104334" y="3810"/>
                    <a:pt x="1151479" y="5080"/>
                    <a:pt x="1197642" y="7620"/>
                  </a:cubicBezTo>
                  <a:cubicBezTo>
                    <a:pt x="1222197" y="8890"/>
                    <a:pt x="1246752" y="12700"/>
                    <a:pt x="1271307" y="16510"/>
                  </a:cubicBezTo>
                  <a:cubicBezTo>
                    <a:pt x="1277200" y="16510"/>
                    <a:pt x="1283094" y="16510"/>
                    <a:pt x="1288004" y="16510"/>
                  </a:cubicBezTo>
                  <a:cubicBezTo>
                    <a:pt x="1298257" y="17780"/>
                    <a:pt x="1307147" y="20320"/>
                    <a:pt x="1317307" y="21590"/>
                  </a:cubicBezTo>
                  <a:close/>
                  <a:moveTo>
                    <a:pt x="1327467" y="361915"/>
                  </a:moveTo>
                  <a:cubicBezTo>
                    <a:pt x="1328737" y="345405"/>
                    <a:pt x="1330007" y="332705"/>
                    <a:pt x="1330007" y="320005"/>
                  </a:cubicBezTo>
                  <a:cubicBezTo>
                    <a:pt x="1328737" y="306414"/>
                    <a:pt x="1327467" y="295672"/>
                    <a:pt x="1327467" y="284119"/>
                  </a:cubicBezTo>
                  <a:cubicBezTo>
                    <a:pt x="1327467" y="278850"/>
                    <a:pt x="1330007" y="273580"/>
                    <a:pt x="1328737" y="268310"/>
                  </a:cubicBezTo>
                  <a:cubicBezTo>
                    <a:pt x="1328737" y="263446"/>
                    <a:pt x="1327467" y="258379"/>
                    <a:pt x="1326197" y="253515"/>
                  </a:cubicBezTo>
                  <a:cubicBezTo>
                    <a:pt x="1321117" y="246016"/>
                    <a:pt x="1309687" y="90764"/>
                    <a:pt x="1309687" y="83265"/>
                  </a:cubicBezTo>
                  <a:cubicBezTo>
                    <a:pt x="1307147" y="76982"/>
                    <a:pt x="1304607" y="70496"/>
                    <a:pt x="1302067" y="63500"/>
                  </a:cubicBezTo>
                  <a:cubicBezTo>
                    <a:pt x="1300797" y="44450"/>
                    <a:pt x="1299527" y="43180"/>
                    <a:pt x="1285058" y="41910"/>
                  </a:cubicBezTo>
                  <a:cubicBezTo>
                    <a:pt x="1282111" y="41910"/>
                    <a:pt x="1280147" y="41910"/>
                    <a:pt x="1277200" y="40640"/>
                  </a:cubicBezTo>
                  <a:cubicBezTo>
                    <a:pt x="1252645" y="36830"/>
                    <a:pt x="1227108" y="31750"/>
                    <a:pt x="1202553" y="30480"/>
                  </a:cubicBezTo>
                  <a:cubicBezTo>
                    <a:pt x="1142640" y="26670"/>
                    <a:pt x="1081743" y="25400"/>
                    <a:pt x="1021829" y="22860"/>
                  </a:cubicBezTo>
                  <a:cubicBezTo>
                    <a:pt x="1012990" y="22860"/>
                    <a:pt x="1003168" y="22860"/>
                    <a:pt x="994328" y="22860"/>
                  </a:cubicBezTo>
                  <a:cubicBezTo>
                    <a:pt x="979595" y="22860"/>
                    <a:pt x="964862" y="22860"/>
                    <a:pt x="951111" y="22860"/>
                  </a:cubicBezTo>
                  <a:cubicBezTo>
                    <a:pt x="919681" y="22860"/>
                    <a:pt x="888251" y="22860"/>
                    <a:pt x="857803" y="24130"/>
                  </a:cubicBezTo>
                  <a:cubicBezTo>
                    <a:pt x="831283" y="25400"/>
                    <a:pt x="384384" y="29210"/>
                    <a:pt x="357865" y="29210"/>
                  </a:cubicBezTo>
                  <a:cubicBezTo>
                    <a:pt x="314648" y="29210"/>
                    <a:pt x="271431" y="26670"/>
                    <a:pt x="228215" y="33020"/>
                  </a:cubicBezTo>
                  <a:cubicBezTo>
                    <a:pt x="205624" y="36830"/>
                    <a:pt x="184016" y="36830"/>
                    <a:pt x="162408" y="38100"/>
                  </a:cubicBezTo>
                  <a:cubicBezTo>
                    <a:pt x="125084" y="41910"/>
                    <a:pt x="87761" y="45720"/>
                    <a:pt x="49530" y="50800"/>
                  </a:cubicBezTo>
                  <a:cubicBezTo>
                    <a:pt x="36830" y="50800"/>
                    <a:pt x="34290" y="53340"/>
                    <a:pt x="33020" y="65023"/>
                  </a:cubicBezTo>
                  <a:cubicBezTo>
                    <a:pt x="31750" y="68672"/>
                    <a:pt x="31750" y="72320"/>
                    <a:pt x="30480" y="75968"/>
                  </a:cubicBezTo>
                  <a:cubicBezTo>
                    <a:pt x="29210" y="82049"/>
                    <a:pt x="26670" y="87926"/>
                    <a:pt x="25400" y="94007"/>
                  </a:cubicBezTo>
                  <a:cubicBezTo>
                    <a:pt x="20320" y="100492"/>
                    <a:pt x="26670" y="258987"/>
                    <a:pt x="29210" y="265473"/>
                  </a:cubicBezTo>
                  <a:cubicBezTo>
                    <a:pt x="29210" y="272364"/>
                    <a:pt x="29210" y="279458"/>
                    <a:pt x="30480" y="286349"/>
                  </a:cubicBezTo>
                  <a:cubicBezTo>
                    <a:pt x="30480" y="291416"/>
                    <a:pt x="33020" y="296483"/>
                    <a:pt x="33020" y="301550"/>
                  </a:cubicBezTo>
                  <a:cubicBezTo>
                    <a:pt x="33020" y="307022"/>
                    <a:pt x="33020" y="312494"/>
                    <a:pt x="31750" y="320005"/>
                  </a:cubicBezTo>
                  <a:cubicBezTo>
                    <a:pt x="31750" y="323815"/>
                    <a:pt x="31750" y="326355"/>
                    <a:pt x="31750" y="330165"/>
                  </a:cubicBezTo>
                  <a:cubicBezTo>
                    <a:pt x="31750" y="340325"/>
                    <a:pt x="35560" y="344135"/>
                    <a:pt x="44450" y="344135"/>
                  </a:cubicBezTo>
                  <a:cubicBezTo>
                    <a:pt x="59277" y="344135"/>
                    <a:pt x="73028" y="345405"/>
                    <a:pt x="85796" y="345405"/>
                  </a:cubicBezTo>
                  <a:cubicBezTo>
                    <a:pt x="104458" y="345405"/>
                    <a:pt x="124102" y="342865"/>
                    <a:pt x="142764" y="345405"/>
                  </a:cubicBezTo>
                  <a:cubicBezTo>
                    <a:pt x="173212" y="349215"/>
                    <a:pt x="203660" y="351755"/>
                    <a:pt x="234108" y="350485"/>
                  </a:cubicBezTo>
                  <a:cubicBezTo>
                    <a:pt x="253752" y="349215"/>
                    <a:pt x="272414" y="351755"/>
                    <a:pt x="292058" y="351755"/>
                  </a:cubicBezTo>
                  <a:cubicBezTo>
                    <a:pt x="320541" y="351755"/>
                    <a:pt x="349025" y="350485"/>
                    <a:pt x="377509" y="351755"/>
                  </a:cubicBezTo>
                  <a:cubicBezTo>
                    <a:pt x="419743" y="353025"/>
                    <a:pt x="883340" y="342865"/>
                    <a:pt x="926556" y="345405"/>
                  </a:cubicBezTo>
                  <a:cubicBezTo>
                    <a:pt x="945218" y="346675"/>
                    <a:pt x="963880" y="347945"/>
                    <a:pt x="981559" y="347945"/>
                  </a:cubicBezTo>
                  <a:cubicBezTo>
                    <a:pt x="1013972" y="350485"/>
                    <a:pt x="1045402" y="346675"/>
                    <a:pt x="1077815" y="350485"/>
                  </a:cubicBezTo>
                  <a:cubicBezTo>
                    <a:pt x="1104334" y="353025"/>
                    <a:pt x="1130853" y="353025"/>
                    <a:pt x="1157372" y="355565"/>
                  </a:cubicBezTo>
                  <a:cubicBezTo>
                    <a:pt x="1196660" y="359375"/>
                    <a:pt x="1235948" y="361915"/>
                    <a:pt x="1275236" y="363185"/>
                  </a:cubicBezTo>
                  <a:cubicBezTo>
                    <a:pt x="1289969" y="363185"/>
                    <a:pt x="1307147" y="361915"/>
                    <a:pt x="1327467" y="3619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27666" y="3444787"/>
            <a:ext cx="6650703" cy="1217680"/>
            <a:chOff x="0" y="0"/>
            <a:chExt cx="1345247" cy="246302"/>
          </a:xfrm>
        </p:grpSpPr>
        <p:sp>
          <p:nvSpPr>
            <p:cNvPr id="7" name="Freeform 7"/>
            <p:cNvSpPr/>
            <p:nvPr/>
          </p:nvSpPr>
          <p:spPr>
            <a:xfrm>
              <a:off x="10160" y="16510"/>
              <a:ext cx="1322387" cy="218362"/>
            </a:xfrm>
            <a:custGeom>
              <a:avLst/>
              <a:gdLst/>
              <a:ahLst/>
              <a:cxnLst/>
              <a:rect l="l" t="t" r="r" b="b"/>
              <a:pathLst>
                <a:path w="1322387" h="218362">
                  <a:moveTo>
                    <a:pt x="1322387" y="218362"/>
                  </a:moveTo>
                  <a:lnTo>
                    <a:pt x="0" y="210742"/>
                  </a:lnTo>
                  <a:lnTo>
                    <a:pt x="0" y="88961"/>
                  </a:lnTo>
                  <a:lnTo>
                    <a:pt x="17780" y="19050"/>
                  </a:lnTo>
                  <a:lnTo>
                    <a:pt x="657215" y="0"/>
                  </a:lnTo>
                  <a:lnTo>
                    <a:pt x="1303337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3810" y="0"/>
              <a:ext cx="1351597" cy="245032"/>
            </a:xfrm>
            <a:custGeom>
              <a:avLst/>
              <a:gdLst/>
              <a:ahLst/>
              <a:cxnLst/>
              <a:rect l="l" t="t" r="r" b="b"/>
              <a:pathLst>
                <a:path w="1351597" h="245032">
                  <a:moveTo>
                    <a:pt x="1317307" y="21590"/>
                  </a:moveTo>
                  <a:cubicBezTo>
                    <a:pt x="1318577" y="34290"/>
                    <a:pt x="1318577" y="44450"/>
                    <a:pt x="1319847" y="54610"/>
                  </a:cubicBezTo>
                  <a:cubicBezTo>
                    <a:pt x="1322387" y="66183"/>
                    <a:pt x="1323657" y="68840"/>
                    <a:pt x="1326197" y="71402"/>
                  </a:cubicBezTo>
                  <a:cubicBezTo>
                    <a:pt x="1326197" y="75103"/>
                    <a:pt x="1338897" y="148080"/>
                    <a:pt x="1345247" y="151781"/>
                  </a:cubicBezTo>
                  <a:cubicBezTo>
                    <a:pt x="1351597" y="157380"/>
                    <a:pt x="1347787" y="163074"/>
                    <a:pt x="1347787" y="168673"/>
                  </a:cubicBezTo>
                  <a:cubicBezTo>
                    <a:pt x="1347787" y="173608"/>
                    <a:pt x="1349057" y="178163"/>
                    <a:pt x="1350327" y="184072"/>
                  </a:cubicBezTo>
                  <a:cubicBezTo>
                    <a:pt x="1350327" y="205662"/>
                    <a:pt x="1350327" y="219632"/>
                    <a:pt x="1350327" y="243762"/>
                  </a:cubicBezTo>
                  <a:cubicBezTo>
                    <a:pt x="1327467" y="243762"/>
                    <a:pt x="1307147" y="245032"/>
                    <a:pt x="1288004" y="243762"/>
                  </a:cubicBezTo>
                  <a:cubicBezTo>
                    <a:pt x="1224162" y="238682"/>
                    <a:pt x="1159337" y="245032"/>
                    <a:pt x="1095494" y="239952"/>
                  </a:cubicBezTo>
                  <a:cubicBezTo>
                    <a:pt x="1057188" y="236142"/>
                    <a:pt x="1019865" y="238682"/>
                    <a:pt x="981559" y="236142"/>
                  </a:cubicBezTo>
                  <a:cubicBezTo>
                    <a:pt x="963880" y="234872"/>
                    <a:pt x="946200" y="233602"/>
                    <a:pt x="928521" y="232332"/>
                  </a:cubicBezTo>
                  <a:cubicBezTo>
                    <a:pt x="917717" y="232332"/>
                    <a:pt x="907895" y="233602"/>
                    <a:pt x="897090" y="233602"/>
                  </a:cubicBezTo>
                  <a:cubicBezTo>
                    <a:pt x="869589" y="232332"/>
                    <a:pt x="793960" y="233602"/>
                    <a:pt x="766458" y="232332"/>
                  </a:cubicBezTo>
                  <a:cubicBezTo>
                    <a:pt x="746814" y="231062"/>
                    <a:pt x="353936" y="239952"/>
                    <a:pt x="334292" y="238682"/>
                  </a:cubicBezTo>
                  <a:cubicBezTo>
                    <a:pt x="329381" y="238682"/>
                    <a:pt x="323488" y="239952"/>
                    <a:pt x="318577" y="239952"/>
                  </a:cubicBezTo>
                  <a:cubicBezTo>
                    <a:pt x="306790" y="239952"/>
                    <a:pt x="295986" y="241222"/>
                    <a:pt x="284200" y="241222"/>
                  </a:cubicBezTo>
                  <a:cubicBezTo>
                    <a:pt x="254734" y="241222"/>
                    <a:pt x="226250" y="239952"/>
                    <a:pt x="196784" y="238682"/>
                  </a:cubicBezTo>
                  <a:cubicBezTo>
                    <a:pt x="179105" y="237412"/>
                    <a:pt x="161425" y="236142"/>
                    <a:pt x="144728" y="234872"/>
                  </a:cubicBezTo>
                  <a:cubicBezTo>
                    <a:pt x="113298" y="233602"/>
                    <a:pt x="81868" y="232332"/>
                    <a:pt x="48260" y="232332"/>
                  </a:cubicBezTo>
                  <a:cubicBezTo>
                    <a:pt x="38100" y="232332"/>
                    <a:pt x="29210" y="232332"/>
                    <a:pt x="19050" y="231062"/>
                  </a:cubicBezTo>
                  <a:cubicBezTo>
                    <a:pt x="10160" y="229792"/>
                    <a:pt x="5080" y="223442"/>
                    <a:pt x="7620" y="214552"/>
                  </a:cubicBezTo>
                  <a:cubicBezTo>
                    <a:pt x="16510" y="182908"/>
                    <a:pt x="12700" y="180535"/>
                    <a:pt x="11430" y="178068"/>
                  </a:cubicBezTo>
                  <a:cubicBezTo>
                    <a:pt x="10160" y="173038"/>
                    <a:pt x="6350" y="168103"/>
                    <a:pt x="7620" y="163074"/>
                  </a:cubicBezTo>
                  <a:cubicBezTo>
                    <a:pt x="5080" y="156811"/>
                    <a:pt x="0" y="79279"/>
                    <a:pt x="7620" y="72920"/>
                  </a:cubicBezTo>
                  <a:cubicBezTo>
                    <a:pt x="8890" y="71687"/>
                    <a:pt x="7620" y="70358"/>
                    <a:pt x="8890" y="69125"/>
                  </a:cubicBezTo>
                  <a:cubicBezTo>
                    <a:pt x="10160" y="67132"/>
                    <a:pt x="12700" y="64949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7313" y="30480"/>
                    <a:pt x="73028" y="29210"/>
                  </a:cubicBezTo>
                  <a:cubicBezTo>
                    <a:pt x="99547" y="25400"/>
                    <a:pt x="126066" y="22860"/>
                    <a:pt x="153568" y="20320"/>
                  </a:cubicBezTo>
                  <a:cubicBezTo>
                    <a:pt x="172230" y="17780"/>
                    <a:pt x="190891" y="16510"/>
                    <a:pt x="208571" y="13970"/>
                  </a:cubicBezTo>
                  <a:cubicBezTo>
                    <a:pt x="226250" y="11430"/>
                    <a:pt x="244912" y="8890"/>
                    <a:pt x="262592" y="8890"/>
                  </a:cubicBezTo>
                  <a:cubicBezTo>
                    <a:pt x="282236" y="7620"/>
                    <a:pt x="301879" y="10160"/>
                    <a:pt x="321523" y="8890"/>
                  </a:cubicBezTo>
                  <a:cubicBezTo>
                    <a:pt x="346078" y="8890"/>
                    <a:pt x="791013" y="6350"/>
                    <a:pt x="815568" y="5080"/>
                  </a:cubicBezTo>
                  <a:cubicBezTo>
                    <a:pt x="839141" y="3810"/>
                    <a:pt x="862713" y="2540"/>
                    <a:pt x="887268" y="2540"/>
                  </a:cubicBezTo>
                  <a:cubicBezTo>
                    <a:pt x="927539" y="1270"/>
                    <a:pt x="966826" y="0"/>
                    <a:pt x="1007096" y="0"/>
                  </a:cubicBezTo>
                  <a:cubicBezTo>
                    <a:pt x="1023794" y="0"/>
                    <a:pt x="1041473" y="2540"/>
                    <a:pt x="1058171" y="2540"/>
                  </a:cubicBezTo>
                  <a:cubicBezTo>
                    <a:pt x="1104334" y="3810"/>
                    <a:pt x="1151479" y="5080"/>
                    <a:pt x="1197642" y="7620"/>
                  </a:cubicBezTo>
                  <a:cubicBezTo>
                    <a:pt x="1222197" y="8890"/>
                    <a:pt x="1246752" y="12700"/>
                    <a:pt x="1271307" y="16510"/>
                  </a:cubicBezTo>
                  <a:cubicBezTo>
                    <a:pt x="1277200" y="16510"/>
                    <a:pt x="1283094" y="16510"/>
                    <a:pt x="1288004" y="16510"/>
                  </a:cubicBezTo>
                  <a:cubicBezTo>
                    <a:pt x="1298257" y="17780"/>
                    <a:pt x="1307147" y="20320"/>
                    <a:pt x="1317307" y="21590"/>
                  </a:cubicBezTo>
                  <a:close/>
                  <a:moveTo>
                    <a:pt x="1327467" y="227252"/>
                  </a:moveTo>
                  <a:cubicBezTo>
                    <a:pt x="1328737" y="210742"/>
                    <a:pt x="1330007" y="198042"/>
                    <a:pt x="1330007" y="185342"/>
                  </a:cubicBezTo>
                  <a:cubicBezTo>
                    <a:pt x="1328737" y="177688"/>
                    <a:pt x="1327467" y="172659"/>
                    <a:pt x="1327467" y="167249"/>
                  </a:cubicBezTo>
                  <a:cubicBezTo>
                    <a:pt x="1327467" y="164782"/>
                    <a:pt x="1330007" y="162315"/>
                    <a:pt x="1328737" y="159847"/>
                  </a:cubicBezTo>
                  <a:cubicBezTo>
                    <a:pt x="1328737" y="157570"/>
                    <a:pt x="1327467" y="155197"/>
                    <a:pt x="1326197" y="152920"/>
                  </a:cubicBezTo>
                  <a:cubicBezTo>
                    <a:pt x="1321117" y="149409"/>
                    <a:pt x="1309687" y="76716"/>
                    <a:pt x="1309687" y="73205"/>
                  </a:cubicBezTo>
                  <a:cubicBezTo>
                    <a:pt x="1307147" y="70263"/>
                    <a:pt x="1304607" y="67227"/>
                    <a:pt x="1302067" y="63500"/>
                  </a:cubicBezTo>
                  <a:cubicBezTo>
                    <a:pt x="1300797" y="44450"/>
                    <a:pt x="1299527" y="43180"/>
                    <a:pt x="1285058" y="41910"/>
                  </a:cubicBezTo>
                  <a:cubicBezTo>
                    <a:pt x="1282111" y="41910"/>
                    <a:pt x="1280147" y="41910"/>
                    <a:pt x="1277200" y="40640"/>
                  </a:cubicBezTo>
                  <a:cubicBezTo>
                    <a:pt x="1252645" y="36830"/>
                    <a:pt x="1227108" y="31750"/>
                    <a:pt x="1202553" y="30480"/>
                  </a:cubicBezTo>
                  <a:cubicBezTo>
                    <a:pt x="1142640" y="26670"/>
                    <a:pt x="1081743" y="25400"/>
                    <a:pt x="1021829" y="22860"/>
                  </a:cubicBezTo>
                  <a:cubicBezTo>
                    <a:pt x="1012990" y="22860"/>
                    <a:pt x="1003168" y="22860"/>
                    <a:pt x="994328" y="22860"/>
                  </a:cubicBezTo>
                  <a:cubicBezTo>
                    <a:pt x="979595" y="22860"/>
                    <a:pt x="964862" y="22860"/>
                    <a:pt x="951111" y="22860"/>
                  </a:cubicBezTo>
                  <a:cubicBezTo>
                    <a:pt x="919681" y="22860"/>
                    <a:pt x="888251" y="22860"/>
                    <a:pt x="857803" y="24130"/>
                  </a:cubicBezTo>
                  <a:cubicBezTo>
                    <a:pt x="831283" y="25400"/>
                    <a:pt x="384384" y="29210"/>
                    <a:pt x="357865" y="29210"/>
                  </a:cubicBezTo>
                  <a:cubicBezTo>
                    <a:pt x="314648" y="29210"/>
                    <a:pt x="271431" y="26670"/>
                    <a:pt x="228215" y="33020"/>
                  </a:cubicBezTo>
                  <a:cubicBezTo>
                    <a:pt x="205624" y="36830"/>
                    <a:pt x="184016" y="36830"/>
                    <a:pt x="162408" y="38100"/>
                  </a:cubicBezTo>
                  <a:cubicBezTo>
                    <a:pt x="125084" y="41910"/>
                    <a:pt x="87761" y="45720"/>
                    <a:pt x="49530" y="50800"/>
                  </a:cubicBezTo>
                  <a:cubicBezTo>
                    <a:pt x="36830" y="50800"/>
                    <a:pt x="34290" y="53340"/>
                    <a:pt x="33020" y="64664"/>
                  </a:cubicBezTo>
                  <a:cubicBezTo>
                    <a:pt x="31750" y="66373"/>
                    <a:pt x="31750" y="68081"/>
                    <a:pt x="30480" y="69789"/>
                  </a:cubicBezTo>
                  <a:cubicBezTo>
                    <a:pt x="29210" y="72636"/>
                    <a:pt x="26670" y="75388"/>
                    <a:pt x="25400" y="78235"/>
                  </a:cubicBezTo>
                  <a:cubicBezTo>
                    <a:pt x="20320" y="81272"/>
                    <a:pt x="26670" y="155482"/>
                    <a:pt x="29210" y="158519"/>
                  </a:cubicBezTo>
                  <a:cubicBezTo>
                    <a:pt x="29210" y="161745"/>
                    <a:pt x="29210" y="165067"/>
                    <a:pt x="30480" y="168293"/>
                  </a:cubicBezTo>
                  <a:cubicBezTo>
                    <a:pt x="30480" y="170666"/>
                    <a:pt x="33020" y="173038"/>
                    <a:pt x="33020" y="175411"/>
                  </a:cubicBezTo>
                  <a:cubicBezTo>
                    <a:pt x="33020" y="177973"/>
                    <a:pt x="33020" y="180535"/>
                    <a:pt x="31750" y="185342"/>
                  </a:cubicBezTo>
                  <a:cubicBezTo>
                    <a:pt x="31750" y="189152"/>
                    <a:pt x="31750" y="191692"/>
                    <a:pt x="31750" y="195502"/>
                  </a:cubicBezTo>
                  <a:cubicBezTo>
                    <a:pt x="31750" y="205662"/>
                    <a:pt x="35560" y="209472"/>
                    <a:pt x="44450" y="209472"/>
                  </a:cubicBezTo>
                  <a:cubicBezTo>
                    <a:pt x="59277" y="209472"/>
                    <a:pt x="73028" y="210742"/>
                    <a:pt x="85796" y="210742"/>
                  </a:cubicBezTo>
                  <a:cubicBezTo>
                    <a:pt x="104458" y="210742"/>
                    <a:pt x="124102" y="208202"/>
                    <a:pt x="142764" y="210742"/>
                  </a:cubicBezTo>
                  <a:cubicBezTo>
                    <a:pt x="173212" y="214552"/>
                    <a:pt x="203660" y="217092"/>
                    <a:pt x="234108" y="215822"/>
                  </a:cubicBezTo>
                  <a:cubicBezTo>
                    <a:pt x="253752" y="214552"/>
                    <a:pt x="272414" y="217092"/>
                    <a:pt x="292058" y="217092"/>
                  </a:cubicBezTo>
                  <a:cubicBezTo>
                    <a:pt x="320541" y="217092"/>
                    <a:pt x="349025" y="215822"/>
                    <a:pt x="377509" y="217092"/>
                  </a:cubicBezTo>
                  <a:cubicBezTo>
                    <a:pt x="419743" y="218362"/>
                    <a:pt x="883340" y="208202"/>
                    <a:pt x="926556" y="210742"/>
                  </a:cubicBezTo>
                  <a:cubicBezTo>
                    <a:pt x="945218" y="212012"/>
                    <a:pt x="963880" y="213282"/>
                    <a:pt x="981559" y="213282"/>
                  </a:cubicBezTo>
                  <a:cubicBezTo>
                    <a:pt x="1013972" y="215822"/>
                    <a:pt x="1045402" y="212012"/>
                    <a:pt x="1077815" y="215822"/>
                  </a:cubicBezTo>
                  <a:cubicBezTo>
                    <a:pt x="1104334" y="218362"/>
                    <a:pt x="1130853" y="218362"/>
                    <a:pt x="1157372" y="220902"/>
                  </a:cubicBezTo>
                  <a:cubicBezTo>
                    <a:pt x="1196660" y="224712"/>
                    <a:pt x="1235948" y="227252"/>
                    <a:pt x="1275236" y="228522"/>
                  </a:cubicBezTo>
                  <a:cubicBezTo>
                    <a:pt x="1289969" y="228522"/>
                    <a:pt x="1307147" y="227252"/>
                    <a:pt x="1327467" y="227252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262608" y="4805342"/>
            <a:ext cx="8479974" cy="5322525"/>
          </a:xfrm>
          <a:custGeom>
            <a:avLst/>
            <a:gdLst/>
            <a:ahLst/>
            <a:cxnLst/>
            <a:rect l="l" t="t" r="r" b="b"/>
            <a:pathLst>
              <a:path w="8479974" h="5322525">
                <a:moveTo>
                  <a:pt x="0" y="0"/>
                </a:moveTo>
                <a:lnTo>
                  <a:pt x="8479974" y="0"/>
                </a:lnTo>
                <a:lnTo>
                  <a:pt x="8479974" y="5322525"/>
                </a:lnTo>
                <a:lnTo>
                  <a:pt x="0" y="5322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238" t="-86660" r="-171790" b="-6788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028560" y="1290694"/>
            <a:ext cx="7274062" cy="4311621"/>
          </a:xfrm>
          <a:custGeom>
            <a:avLst/>
            <a:gdLst/>
            <a:ahLst/>
            <a:cxnLst/>
            <a:rect l="l" t="t" r="r" b="b"/>
            <a:pathLst>
              <a:path w="7274062" h="4311621">
                <a:moveTo>
                  <a:pt x="0" y="0"/>
                </a:moveTo>
                <a:lnTo>
                  <a:pt x="7274062" y="0"/>
                </a:lnTo>
                <a:lnTo>
                  <a:pt x="7274062" y="4311620"/>
                </a:lnTo>
                <a:lnTo>
                  <a:pt x="0" y="431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216" t="-95563" r="-58193" b="-7148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66116" y="0"/>
            <a:ext cx="6912253" cy="3446504"/>
          </a:xfrm>
          <a:custGeom>
            <a:avLst/>
            <a:gdLst/>
            <a:ahLst/>
            <a:cxnLst/>
            <a:rect l="l" t="t" r="r" b="b"/>
            <a:pathLst>
              <a:path w="6912253" h="3446504">
                <a:moveTo>
                  <a:pt x="0" y="0"/>
                </a:moveTo>
                <a:lnTo>
                  <a:pt x="6912253" y="0"/>
                </a:lnTo>
                <a:lnTo>
                  <a:pt x="6912253" y="3446504"/>
                </a:lnTo>
                <a:lnTo>
                  <a:pt x="0" y="344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897" b="-2897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 rot="-63027">
            <a:off x="10314654" y="6054542"/>
            <a:ext cx="7324401" cy="1786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47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1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Menyimpan</a:t>
            </a:r>
            <a:r>
              <a:rPr kumimoji="0" lang="en-US" sz="611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611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kanta</a:t>
            </a:r>
            <a:r>
              <a:rPr kumimoji="0" lang="en-US" sz="611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611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pembesar</a:t>
            </a:r>
            <a:endParaRPr kumimoji="0" lang="en-US" sz="611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-2714997" y="3541754"/>
            <a:ext cx="13186553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51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49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Menyimpan</a:t>
            </a:r>
            <a:r>
              <a:rPr kumimoji="0" lang="en-US" sz="61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6149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bikar</a:t>
            </a:r>
            <a:endParaRPr kumimoji="0" lang="en-US" sz="614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38716" y="711502"/>
            <a:ext cx="6167053" cy="2166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1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Menyimpan peralatan dan bahan sains dengan betul dan selamat</a:t>
            </a:r>
          </a:p>
        </p:txBody>
      </p:sp>
    </p:spTree>
    <p:extLst>
      <p:ext uri="{BB962C8B-B14F-4D97-AF65-F5344CB8AC3E}">
        <p14:creationId xmlns:p14="http://schemas.microsoft.com/office/powerpoint/2010/main" val="828448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59" b="775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617481"/>
            <a:ext cx="7779537" cy="6827911"/>
            <a:chOff x="0" y="0"/>
            <a:chExt cx="1311328" cy="1150921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1288468" cy="1122981"/>
            </a:xfrm>
            <a:custGeom>
              <a:avLst/>
              <a:gdLst/>
              <a:ahLst/>
              <a:cxnLst/>
              <a:rect l="l" t="t" r="r" b="b"/>
              <a:pathLst>
                <a:path w="1288468" h="1122981">
                  <a:moveTo>
                    <a:pt x="1288468" y="1122981"/>
                  </a:moveTo>
                  <a:lnTo>
                    <a:pt x="0" y="1115361"/>
                  </a:lnTo>
                  <a:lnTo>
                    <a:pt x="0" y="402706"/>
                  </a:lnTo>
                  <a:lnTo>
                    <a:pt x="17780" y="19050"/>
                  </a:lnTo>
                  <a:lnTo>
                    <a:pt x="640299" y="0"/>
                  </a:lnTo>
                  <a:lnTo>
                    <a:pt x="1269418" y="5080"/>
                  </a:lnTo>
                  <a:close/>
                </a:path>
              </a:pathLst>
            </a:custGeom>
            <a:solidFill>
              <a:srgbClr val="FFF8E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810" y="0"/>
              <a:ext cx="1317678" cy="1149651"/>
            </a:xfrm>
            <a:custGeom>
              <a:avLst/>
              <a:gdLst/>
              <a:ahLst/>
              <a:cxnLst/>
              <a:rect l="l" t="t" r="r" b="b"/>
              <a:pathLst>
                <a:path w="1317678" h="1149651">
                  <a:moveTo>
                    <a:pt x="1283388" y="21590"/>
                  </a:moveTo>
                  <a:cubicBezTo>
                    <a:pt x="1284658" y="34290"/>
                    <a:pt x="1284658" y="44450"/>
                    <a:pt x="1285928" y="54610"/>
                  </a:cubicBezTo>
                  <a:cubicBezTo>
                    <a:pt x="1288468" y="80180"/>
                    <a:pt x="1289738" y="103110"/>
                    <a:pt x="1292278" y="125221"/>
                  </a:cubicBezTo>
                  <a:cubicBezTo>
                    <a:pt x="1292278" y="157159"/>
                    <a:pt x="1304978" y="786915"/>
                    <a:pt x="1311328" y="818853"/>
                  </a:cubicBezTo>
                  <a:cubicBezTo>
                    <a:pt x="1317678" y="867170"/>
                    <a:pt x="1313868" y="916306"/>
                    <a:pt x="1313868" y="964622"/>
                  </a:cubicBezTo>
                  <a:cubicBezTo>
                    <a:pt x="1313868" y="1007207"/>
                    <a:pt x="1315138" y="1046515"/>
                    <a:pt x="1316408" y="1088691"/>
                  </a:cubicBezTo>
                  <a:cubicBezTo>
                    <a:pt x="1316408" y="1110281"/>
                    <a:pt x="1316408" y="1124251"/>
                    <a:pt x="1316408" y="1148381"/>
                  </a:cubicBezTo>
                  <a:cubicBezTo>
                    <a:pt x="1293548" y="1148381"/>
                    <a:pt x="1273228" y="1149651"/>
                    <a:pt x="1254196" y="1148381"/>
                  </a:cubicBezTo>
                  <a:cubicBezTo>
                    <a:pt x="1192101" y="1143301"/>
                    <a:pt x="1129052" y="1149651"/>
                    <a:pt x="1066957" y="1144571"/>
                  </a:cubicBezTo>
                  <a:cubicBezTo>
                    <a:pt x="1029701" y="1140761"/>
                    <a:pt x="993400" y="1143301"/>
                    <a:pt x="956143" y="1140761"/>
                  </a:cubicBezTo>
                  <a:cubicBezTo>
                    <a:pt x="938948" y="1139491"/>
                    <a:pt x="921752" y="1138221"/>
                    <a:pt x="904557" y="1136951"/>
                  </a:cubicBezTo>
                  <a:cubicBezTo>
                    <a:pt x="894049" y="1136951"/>
                    <a:pt x="884496" y="1138221"/>
                    <a:pt x="873988" y="1138221"/>
                  </a:cubicBezTo>
                  <a:cubicBezTo>
                    <a:pt x="847239" y="1136951"/>
                    <a:pt x="773681" y="1138221"/>
                    <a:pt x="746933" y="1136951"/>
                  </a:cubicBezTo>
                  <a:cubicBezTo>
                    <a:pt x="727827" y="1135681"/>
                    <a:pt x="345709" y="1144571"/>
                    <a:pt x="326603" y="1143301"/>
                  </a:cubicBezTo>
                  <a:cubicBezTo>
                    <a:pt x="321826" y="1143301"/>
                    <a:pt x="316094" y="1144571"/>
                    <a:pt x="311318" y="1144571"/>
                  </a:cubicBezTo>
                  <a:cubicBezTo>
                    <a:pt x="299854" y="1144571"/>
                    <a:pt x="289346" y="1145841"/>
                    <a:pt x="277883" y="1145841"/>
                  </a:cubicBezTo>
                  <a:cubicBezTo>
                    <a:pt x="249224" y="1145841"/>
                    <a:pt x="221520" y="1144571"/>
                    <a:pt x="192861" y="1143301"/>
                  </a:cubicBezTo>
                  <a:cubicBezTo>
                    <a:pt x="175666" y="1142031"/>
                    <a:pt x="158471" y="1140761"/>
                    <a:pt x="142231" y="1139491"/>
                  </a:cubicBezTo>
                  <a:cubicBezTo>
                    <a:pt x="111661" y="1138221"/>
                    <a:pt x="81092" y="1136951"/>
                    <a:pt x="48260" y="1136951"/>
                  </a:cubicBezTo>
                  <a:cubicBezTo>
                    <a:pt x="38100" y="1136951"/>
                    <a:pt x="29210" y="1136951"/>
                    <a:pt x="19050" y="1135681"/>
                  </a:cubicBezTo>
                  <a:cubicBezTo>
                    <a:pt x="10160" y="1134411"/>
                    <a:pt x="5080" y="1128061"/>
                    <a:pt x="7620" y="1119171"/>
                  </a:cubicBezTo>
                  <a:cubicBezTo>
                    <a:pt x="16510" y="1087462"/>
                    <a:pt x="12700" y="1066988"/>
                    <a:pt x="11430" y="1045696"/>
                  </a:cubicBezTo>
                  <a:cubicBezTo>
                    <a:pt x="10160" y="1002293"/>
                    <a:pt x="6350" y="959709"/>
                    <a:pt x="7620" y="916306"/>
                  </a:cubicBezTo>
                  <a:cubicBezTo>
                    <a:pt x="5080" y="862256"/>
                    <a:pt x="0" y="193192"/>
                    <a:pt x="7620" y="138324"/>
                  </a:cubicBezTo>
                  <a:cubicBezTo>
                    <a:pt x="8890" y="127678"/>
                    <a:pt x="7620" y="116213"/>
                    <a:pt x="8890" y="105567"/>
                  </a:cubicBezTo>
                  <a:cubicBezTo>
                    <a:pt x="10160" y="88369"/>
                    <a:pt x="12700" y="6953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7209" y="30480"/>
                    <a:pt x="72494" y="29210"/>
                  </a:cubicBezTo>
                  <a:cubicBezTo>
                    <a:pt x="98287" y="25400"/>
                    <a:pt x="124080" y="22860"/>
                    <a:pt x="150828" y="20320"/>
                  </a:cubicBezTo>
                  <a:cubicBezTo>
                    <a:pt x="168979" y="17780"/>
                    <a:pt x="187129" y="16510"/>
                    <a:pt x="204325" y="13970"/>
                  </a:cubicBezTo>
                  <a:cubicBezTo>
                    <a:pt x="221520" y="11430"/>
                    <a:pt x="239671" y="8890"/>
                    <a:pt x="256866" y="8890"/>
                  </a:cubicBezTo>
                  <a:cubicBezTo>
                    <a:pt x="275972" y="7620"/>
                    <a:pt x="295078" y="10160"/>
                    <a:pt x="314184" y="8890"/>
                  </a:cubicBezTo>
                  <a:cubicBezTo>
                    <a:pt x="338066" y="8890"/>
                    <a:pt x="770816" y="6350"/>
                    <a:pt x="794698" y="5080"/>
                  </a:cubicBezTo>
                  <a:cubicBezTo>
                    <a:pt x="817625" y="3810"/>
                    <a:pt x="840552" y="2540"/>
                    <a:pt x="864435" y="2540"/>
                  </a:cubicBezTo>
                  <a:cubicBezTo>
                    <a:pt x="903602" y="1270"/>
                    <a:pt x="941814" y="0"/>
                    <a:pt x="980981" y="0"/>
                  </a:cubicBezTo>
                  <a:cubicBezTo>
                    <a:pt x="997221" y="0"/>
                    <a:pt x="1014416" y="2540"/>
                    <a:pt x="1030656" y="2540"/>
                  </a:cubicBezTo>
                  <a:cubicBezTo>
                    <a:pt x="1075555" y="3810"/>
                    <a:pt x="1121409" y="5080"/>
                    <a:pt x="1166308" y="7620"/>
                  </a:cubicBezTo>
                  <a:cubicBezTo>
                    <a:pt x="1190191" y="8890"/>
                    <a:pt x="1214073" y="12700"/>
                    <a:pt x="1237956" y="16510"/>
                  </a:cubicBezTo>
                  <a:cubicBezTo>
                    <a:pt x="1243687" y="16510"/>
                    <a:pt x="1249419" y="16510"/>
                    <a:pt x="1254196" y="16510"/>
                  </a:cubicBezTo>
                  <a:cubicBezTo>
                    <a:pt x="1264338" y="17780"/>
                    <a:pt x="1273228" y="20320"/>
                    <a:pt x="1283388" y="21590"/>
                  </a:cubicBezTo>
                  <a:close/>
                  <a:moveTo>
                    <a:pt x="1293549" y="1131871"/>
                  </a:moveTo>
                  <a:cubicBezTo>
                    <a:pt x="1294819" y="1115361"/>
                    <a:pt x="1296088" y="1102661"/>
                    <a:pt x="1296088" y="1089961"/>
                  </a:cubicBezTo>
                  <a:cubicBezTo>
                    <a:pt x="1294819" y="1042421"/>
                    <a:pt x="1293549" y="999017"/>
                    <a:pt x="1293549" y="952338"/>
                  </a:cubicBezTo>
                  <a:cubicBezTo>
                    <a:pt x="1293549" y="931046"/>
                    <a:pt x="1296088" y="909754"/>
                    <a:pt x="1294819" y="888462"/>
                  </a:cubicBezTo>
                  <a:cubicBezTo>
                    <a:pt x="1294819" y="868808"/>
                    <a:pt x="1293549" y="848335"/>
                    <a:pt x="1292278" y="828680"/>
                  </a:cubicBezTo>
                  <a:cubicBezTo>
                    <a:pt x="1287199" y="798380"/>
                    <a:pt x="1275769" y="171081"/>
                    <a:pt x="1275769" y="140780"/>
                  </a:cubicBezTo>
                  <a:cubicBezTo>
                    <a:pt x="1273228" y="115394"/>
                    <a:pt x="1270688" y="89188"/>
                    <a:pt x="1268149" y="63500"/>
                  </a:cubicBezTo>
                  <a:cubicBezTo>
                    <a:pt x="1266878" y="44450"/>
                    <a:pt x="1265608" y="43180"/>
                    <a:pt x="1251330" y="41910"/>
                  </a:cubicBezTo>
                  <a:cubicBezTo>
                    <a:pt x="1248464" y="41910"/>
                    <a:pt x="1246553" y="41910"/>
                    <a:pt x="1243687" y="40640"/>
                  </a:cubicBezTo>
                  <a:cubicBezTo>
                    <a:pt x="1219805" y="36830"/>
                    <a:pt x="1194967" y="31750"/>
                    <a:pt x="1171085" y="30480"/>
                  </a:cubicBezTo>
                  <a:cubicBezTo>
                    <a:pt x="1112812" y="26670"/>
                    <a:pt x="1053583" y="25400"/>
                    <a:pt x="995310" y="22860"/>
                  </a:cubicBezTo>
                  <a:cubicBezTo>
                    <a:pt x="986713" y="22860"/>
                    <a:pt x="977160" y="22860"/>
                    <a:pt x="968562" y="22860"/>
                  </a:cubicBezTo>
                  <a:cubicBezTo>
                    <a:pt x="954233" y="22860"/>
                    <a:pt x="939903" y="22860"/>
                    <a:pt x="926529" y="22860"/>
                  </a:cubicBezTo>
                  <a:cubicBezTo>
                    <a:pt x="895959" y="22860"/>
                    <a:pt x="865390" y="22860"/>
                    <a:pt x="835776" y="24130"/>
                  </a:cubicBezTo>
                  <a:cubicBezTo>
                    <a:pt x="809983" y="25400"/>
                    <a:pt x="375323" y="29210"/>
                    <a:pt x="349530" y="29210"/>
                  </a:cubicBezTo>
                  <a:cubicBezTo>
                    <a:pt x="307497" y="29210"/>
                    <a:pt x="265464" y="26670"/>
                    <a:pt x="223431" y="33020"/>
                  </a:cubicBezTo>
                  <a:cubicBezTo>
                    <a:pt x="201459" y="36830"/>
                    <a:pt x="180442" y="36830"/>
                    <a:pt x="159426" y="38100"/>
                  </a:cubicBezTo>
                  <a:cubicBezTo>
                    <a:pt x="123125" y="41910"/>
                    <a:pt x="86823" y="45720"/>
                    <a:pt x="49530" y="50800"/>
                  </a:cubicBezTo>
                  <a:cubicBezTo>
                    <a:pt x="36830" y="50800"/>
                    <a:pt x="34290" y="53340"/>
                    <a:pt x="33020" y="67077"/>
                  </a:cubicBezTo>
                  <a:cubicBezTo>
                    <a:pt x="31750" y="81818"/>
                    <a:pt x="31750" y="96558"/>
                    <a:pt x="30480" y="111299"/>
                  </a:cubicBezTo>
                  <a:cubicBezTo>
                    <a:pt x="29210" y="135867"/>
                    <a:pt x="26670" y="159616"/>
                    <a:pt x="25400" y="184184"/>
                  </a:cubicBezTo>
                  <a:cubicBezTo>
                    <a:pt x="20320" y="210389"/>
                    <a:pt x="26670" y="850791"/>
                    <a:pt x="29210" y="876997"/>
                  </a:cubicBezTo>
                  <a:cubicBezTo>
                    <a:pt x="29210" y="904841"/>
                    <a:pt x="29210" y="933503"/>
                    <a:pt x="30480" y="961347"/>
                  </a:cubicBezTo>
                  <a:cubicBezTo>
                    <a:pt x="30480" y="981820"/>
                    <a:pt x="33020" y="1002293"/>
                    <a:pt x="33020" y="1022766"/>
                  </a:cubicBezTo>
                  <a:cubicBezTo>
                    <a:pt x="33020" y="1044877"/>
                    <a:pt x="33020" y="1066988"/>
                    <a:pt x="31750" y="1089961"/>
                  </a:cubicBezTo>
                  <a:cubicBezTo>
                    <a:pt x="31750" y="1093771"/>
                    <a:pt x="31750" y="1096311"/>
                    <a:pt x="31750" y="1100121"/>
                  </a:cubicBezTo>
                  <a:cubicBezTo>
                    <a:pt x="31750" y="1110281"/>
                    <a:pt x="35560" y="1114091"/>
                    <a:pt x="44450" y="1114091"/>
                  </a:cubicBezTo>
                  <a:cubicBezTo>
                    <a:pt x="59120" y="1114091"/>
                    <a:pt x="72494" y="1115361"/>
                    <a:pt x="84913" y="1115361"/>
                  </a:cubicBezTo>
                  <a:cubicBezTo>
                    <a:pt x="103063" y="1115361"/>
                    <a:pt x="122169" y="1112821"/>
                    <a:pt x="140320" y="1115361"/>
                  </a:cubicBezTo>
                  <a:cubicBezTo>
                    <a:pt x="169934" y="1119171"/>
                    <a:pt x="199548" y="1121711"/>
                    <a:pt x="229162" y="1120441"/>
                  </a:cubicBezTo>
                  <a:cubicBezTo>
                    <a:pt x="248268" y="1119171"/>
                    <a:pt x="266419" y="1121711"/>
                    <a:pt x="285525" y="1121711"/>
                  </a:cubicBezTo>
                  <a:cubicBezTo>
                    <a:pt x="313229" y="1121711"/>
                    <a:pt x="340932" y="1120441"/>
                    <a:pt x="368636" y="1121711"/>
                  </a:cubicBezTo>
                  <a:cubicBezTo>
                    <a:pt x="409714" y="1122981"/>
                    <a:pt x="860613" y="1112821"/>
                    <a:pt x="902647" y="1115361"/>
                  </a:cubicBezTo>
                  <a:cubicBezTo>
                    <a:pt x="920797" y="1116631"/>
                    <a:pt x="938948" y="1117901"/>
                    <a:pt x="956143" y="1117901"/>
                  </a:cubicBezTo>
                  <a:cubicBezTo>
                    <a:pt x="987668" y="1120441"/>
                    <a:pt x="1018237" y="1116631"/>
                    <a:pt x="1049762" y="1120441"/>
                  </a:cubicBezTo>
                  <a:cubicBezTo>
                    <a:pt x="1075555" y="1122981"/>
                    <a:pt x="1101348" y="1122981"/>
                    <a:pt x="1127141" y="1125521"/>
                  </a:cubicBezTo>
                  <a:cubicBezTo>
                    <a:pt x="1165353" y="1129331"/>
                    <a:pt x="1203565" y="1131871"/>
                    <a:pt x="1241777" y="1133141"/>
                  </a:cubicBezTo>
                  <a:cubicBezTo>
                    <a:pt x="1256106" y="1133141"/>
                    <a:pt x="1273228" y="1131871"/>
                    <a:pt x="1293549" y="113187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8147288" y="515229"/>
            <a:ext cx="10022953" cy="11080187"/>
          </a:xfrm>
          <a:custGeom>
            <a:avLst/>
            <a:gdLst/>
            <a:ahLst/>
            <a:cxnLst/>
            <a:rect l="l" t="t" r="r" b="b"/>
            <a:pathLst>
              <a:path w="10022953" h="11080187">
                <a:moveTo>
                  <a:pt x="0" y="0"/>
                </a:moveTo>
                <a:lnTo>
                  <a:pt x="10022953" y="0"/>
                </a:lnTo>
                <a:lnTo>
                  <a:pt x="10022953" y="11080187"/>
                </a:lnTo>
                <a:lnTo>
                  <a:pt x="0" y="11080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88338" y="3630265"/>
            <a:ext cx="7643920" cy="3026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94" dirty="0">
                <a:solidFill>
                  <a:srgbClr val="000000"/>
                </a:solidFill>
                <a:latin typeface="Bangers"/>
              </a:rPr>
              <a:t>T</a:t>
            </a:r>
            <a:r>
              <a:rPr kumimoji="0" lang="en-US" sz="1109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ngers"/>
                <a:ea typeface="+mn-ea"/>
                <a:cs typeface="+mn-cs"/>
              </a:rPr>
              <a:t>erima</a:t>
            </a:r>
            <a:r>
              <a:rPr kumimoji="0" lang="en-US" sz="11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ngers"/>
                <a:ea typeface="+mn-ea"/>
                <a:cs typeface="+mn-cs"/>
              </a:rPr>
              <a:t> </a:t>
            </a:r>
            <a:r>
              <a:rPr kumimoji="0" lang="en-US" sz="1109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ngers"/>
                <a:ea typeface="+mn-ea"/>
                <a:cs typeface="+mn-cs"/>
              </a:rPr>
              <a:t>kasih</a:t>
            </a:r>
            <a:endParaRPr kumimoji="0" lang="en-US" sz="1109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ng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83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722224" y="5014537"/>
            <a:ext cx="6412925" cy="723841"/>
            <a:chOff x="0" y="0"/>
            <a:chExt cx="1689001" cy="1906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9001" cy="190641"/>
            </a:xfrm>
            <a:custGeom>
              <a:avLst/>
              <a:gdLst/>
              <a:ahLst/>
              <a:cxnLst/>
              <a:rect l="l" t="t" r="r" b="b"/>
              <a:pathLst>
                <a:path w="1689001" h="190641">
                  <a:moveTo>
                    <a:pt x="0" y="0"/>
                  </a:moveTo>
                  <a:lnTo>
                    <a:pt x="1689001" y="0"/>
                  </a:lnTo>
                  <a:lnTo>
                    <a:pt x="1689001" y="190641"/>
                  </a:lnTo>
                  <a:lnTo>
                    <a:pt x="0" y="190641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2030" y="4757755"/>
            <a:ext cx="3490718" cy="4323506"/>
            <a:chOff x="0" y="0"/>
            <a:chExt cx="794371" cy="9838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4371" cy="983886"/>
            </a:xfrm>
            <a:custGeom>
              <a:avLst/>
              <a:gdLst/>
              <a:ahLst/>
              <a:cxnLst/>
              <a:rect l="l" t="t" r="r" b="b"/>
              <a:pathLst>
                <a:path w="794371" h="983886">
                  <a:moveTo>
                    <a:pt x="110893" y="0"/>
                  </a:moveTo>
                  <a:lnTo>
                    <a:pt x="683478" y="0"/>
                  </a:lnTo>
                  <a:cubicBezTo>
                    <a:pt x="744722" y="0"/>
                    <a:pt x="794371" y="49648"/>
                    <a:pt x="794371" y="110893"/>
                  </a:cubicBezTo>
                  <a:lnTo>
                    <a:pt x="794371" y="872993"/>
                  </a:lnTo>
                  <a:cubicBezTo>
                    <a:pt x="794371" y="902403"/>
                    <a:pt x="782688" y="930609"/>
                    <a:pt x="761891" y="951406"/>
                  </a:cubicBezTo>
                  <a:cubicBezTo>
                    <a:pt x="741095" y="972202"/>
                    <a:pt x="712889" y="983886"/>
                    <a:pt x="683478" y="983886"/>
                  </a:cubicBezTo>
                  <a:lnTo>
                    <a:pt x="110893" y="983886"/>
                  </a:lnTo>
                  <a:cubicBezTo>
                    <a:pt x="49648" y="983886"/>
                    <a:pt x="0" y="934237"/>
                    <a:pt x="0" y="872993"/>
                  </a:cubicBezTo>
                  <a:lnTo>
                    <a:pt x="0" y="110893"/>
                  </a:lnTo>
                  <a:cubicBezTo>
                    <a:pt x="0" y="49648"/>
                    <a:pt x="49648" y="0"/>
                    <a:pt x="110893" y="0"/>
                  </a:cubicBezTo>
                  <a:close/>
                </a:path>
              </a:pathLst>
            </a:custGeom>
            <a:solidFill>
              <a:srgbClr val="00FFF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482453" y="3325869"/>
            <a:ext cx="3490718" cy="4323506"/>
            <a:chOff x="0" y="0"/>
            <a:chExt cx="794371" cy="9838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4371" cy="983886"/>
            </a:xfrm>
            <a:custGeom>
              <a:avLst/>
              <a:gdLst/>
              <a:ahLst/>
              <a:cxnLst/>
              <a:rect l="l" t="t" r="r" b="b"/>
              <a:pathLst>
                <a:path w="794371" h="983886">
                  <a:moveTo>
                    <a:pt x="110893" y="0"/>
                  </a:moveTo>
                  <a:lnTo>
                    <a:pt x="683478" y="0"/>
                  </a:lnTo>
                  <a:cubicBezTo>
                    <a:pt x="744722" y="0"/>
                    <a:pt x="794371" y="49648"/>
                    <a:pt x="794371" y="110893"/>
                  </a:cubicBezTo>
                  <a:lnTo>
                    <a:pt x="794371" y="872993"/>
                  </a:lnTo>
                  <a:cubicBezTo>
                    <a:pt x="794371" y="902403"/>
                    <a:pt x="782688" y="930609"/>
                    <a:pt x="761891" y="951406"/>
                  </a:cubicBezTo>
                  <a:cubicBezTo>
                    <a:pt x="741095" y="972202"/>
                    <a:pt x="712889" y="983886"/>
                    <a:pt x="683478" y="983886"/>
                  </a:cubicBezTo>
                  <a:lnTo>
                    <a:pt x="110893" y="983886"/>
                  </a:lnTo>
                  <a:cubicBezTo>
                    <a:pt x="49648" y="983886"/>
                    <a:pt x="0" y="934237"/>
                    <a:pt x="0" y="872993"/>
                  </a:cubicBezTo>
                  <a:lnTo>
                    <a:pt x="0" y="110893"/>
                  </a:lnTo>
                  <a:cubicBezTo>
                    <a:pt x="0" y="49648"/>
                    <a:pt x="49648" y="0"/>
                    <a:pt x="110893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486566" y="6668751"/>
            <a:ext cx="6122398" cy="723841"/>
            <a:chOff x="0" y="0"/>
            <a:chExt cx="1612483" cy="1906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12483" cy="190641"/>
            </a:xfrm>
            <a:custGeom>
              <a:avLst/>
              <a:gdLst/>
              <a:ahLst/>
              <a:cxnLst/>
              <a:rect l="l" t="t" r="r" b="b"/>
              <a:pathLst>
                <a:path w="1612483" h="190641">
                  <a:moveTo>
                    <a:pt x="0" y="0"/>
                  </a:moveTo>
                  <a:lnTo>
                    <a:pt x="1612483" y="0"/>
                  </a:lnTo>
                  <a:lnTo>
                    <a:pt x="1612483" y="190641"/>
                  </a:lnTo>
                  <a:lnTo>
                    <a:pt x="0" y="190641"/>
                  </a:lnTo>
                  <a:close/>
                </a:path>
              </a:pathLst>
            </a:custGeom>
            <a:solidFill>
              <a:srgbClr val="E40E5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285894" y="4757755"/>
            <a:ext cx="3490718" cy="4323506"/>
            <a:chOff x="0" y="0"/>
            <a:chExt cx="794371" cy="9838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4371" cy="983886"/>
            </a:xfrm>
            <a:custGeom>
              <a:avLst/>
              <a:gdLst/>
              <a:ahLst/>
              <a:cxnLst/>
              <a:rect l="l" t="t" r="r" b="b"/>
              <a:pathLst>
                <a:path w="794371" h="983886">
                  <a:moveTo>
                    <a:pt x="110893" y="0"/>
                  </a:moveTo>
                  <a:lnTo>
                    <a:pt x="683478" y="0"/>
                  </a:lnTo>
                  <a:cubicBezTo>
                    <a:pt x="744722" y="0"/>
                    <a:pt x="794371" y="49648"/>
                    <a:pt x="794371" y="110893"/>
                  </a:cubicBezTo>
                  <a:lnTo>
                    <a:pt x="794371" y="872993"/>
                  </a:lnTo>
                  <a:cubicBezTo>
                    <a:pt x="794371" y="902403"/>
                    <a:pt x="782688" y="930609"/>
                    <a:pt x="761891" y="951406"/>
                  </a:cubicBezTo>
                  <a:cubicBezTo>
                    <a:pt x="741095" y="972202"/>
                    <a:pt x="712889" y="983886"/>
                    <a:pt x="683478" y="983886"/>
                  </a:cubicBezTo>
                  <a:lnTo>
                    <a:pt x="110893" y="983886"/>
                  </a:lnTo>
                  <a:cubicBezTo>
                    <a:pt x="49648" y="983886"/>
                    <a:pt x="0" y="934237"/>
                    <a:pt x="0" y="872993"/>
                  </a:cubicBezTo>
                  <a:lnTo>
                    <a:pt x="0" y="110893"/>
                  </a:lnTo>
                  <a:cubicBezTo>
                    <a:pt x="0" y="49648"/>
                    <a:pt x="49648" y="0"/>
                    <a:pt x="110893" y="0"/>
                  </a:cubicBezTo>
                  <a:close/>
                </a:path>
              </a:pathLst>
            </a:custGeom>
            <a:solidFill>
              <a:srgbClr val="EF467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334565" y="5125701"/>
            <a:ext cx="2476500" cy="723841"/>
            <a:chOff x="0" y="0"/>
            <a:chExt cx="652247" cy="1906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2247" cy="190641"/>
            </a:xfrm>
            <a:custGeom>
              <a:avLst/>
              <a:gdLst/>
              <a:ahLst/>
              <a:cxnLst/>
              <a:rect l="l" t="t" r="r" b="b"/>
              <a:pathLst>
                <a:path w="652247" h="190641">
                  <a:moveTo>
                    <a:pt x="0" y="0"/>
                  </a:moveTo>
                  <a:lnTo>
                    <a:pt x="652247" y="0"/>
                  </a:lnTo>
                  <a:lnTo>
                    <a:pt x="652247" y="190641"/>
                  </a:lnTo>
                  <a:lnTo>
                    <a:pt x="0" y="190641"/>
                  </a:lnTo>
                  <a:close/>
                </a:path>
              </a:pathLst>
            </a:custGeom>
            <a:solidFill>
              <a:srgbClr val="FFAD0E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85252" y="3325869"/>
            <a:ext cx="3490718" cy="4323506"/>
            <a:chOff x="0" y="0"/>
            <a:chExt cx="794371" cy="9838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94371" cy="983886"/>
            </a:xfrm>
            <a:custGeom>
              <a:avLst/>
              <a:gdLst/>
              <a:ahLst/>
              <a:cxnLst/>
              <a:rect l="l" t="t" r="r" b="b"/>
              <a:pathLst>
                <a:path w="794371" h="983886">
                  <a:moveTo>
                    <a:pt x="110893" y="0"/>
                  </a:moveTo>
                  <a:lnTo>
                    <a:pt x="683478" y="0"/>
                  </a:lnTo>
                  <a:cubicBezTo>
                    <a:pt x="744722" y="0"/>
                    <a:pt x="794371" y="49648"/>
                    <a:pt x="794371" y="110893"/>
                  </a:cubicBezTo>
                  <a:lnTo>
                    <a:pt x="794371" y="872993"/>
                  </a:lnTo>
                  <a:cubicBezTo>
                    <a:pt x="794371" y="902403"/>
                    <a:pt x="782688" y="930609"/>
                    <a:pt x="761891" y="951406"/>
                  </a:cubicBezTo>
                  <a:cubicBezTo>
                    <a:pt x="741095" y="972202"/>
                    <a:pt x="712889" y="983886"/>
                    <a:pt x="683478" y="983886"/>
                  </a:cubicBezTo>
                  <a:lnTo>
                    <a:pt x="110893" y="983886"/>
                  </a:lnTo>
                  <a:cubicBezTo>
                    <a:pt x="49648" y="983886"/>
                    <a:pt x="0" y="934237"/>
                    <a:pt x="0" y="872993"/>
                  </a:cubicBezTo>
                  <a:lnTo>
                    <a:pt x="0" y="110893"/>
                  </a:lnTo>
                  <a:cubicBezTo>
                    <a:pt x="0" y="49648"/>
                    <a:pt x="49648" y="0"/>
                    <a:pt x="110893" y="0"/>
                  </a:cubicBezTo>
                  <a:close/>
                </a:path>
              </a:pathLst>
            </a:custGeom>
            <a:solidFill>
              <a:srgbClr val="FFAD0E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505041" y="6557587"/>
            <a:ext cx="2476500" cy="723841"/>
            <a:chOff x="0" y="0"/>
            <a:chExt cx="652247" cy="19064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52247" cy="190641"/>
            </a:xfrm>
            <a:custGeom>
              <a:avLst/>
              <a:gdLst/>
              <a:ahLst/>
              <a:cxnLst/>
              <a:rect l="l" t="t" r="r" b="b"/>
              <a:pathLst>
                <a:path w="652247" h="190641">
                  <a:moveTo>
                    <a:pt x="0" y="0"/>
                  </a:moveTo>
                  <a:lnTo>
                    <a:pt x="652247" y="0"/>
                  </a:lnTo>
                  <a:lnTo>
                    <a:pt x="652247" y="190641"/>
                  </a:lnTo>
                  <a:lnTo>
                    <a:pt x="0" y="190641"/>
                  </a:ln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802343" y="3278936"/>
            <a:ext cx="1310092" cy="1310092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FFF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Canva Sans Bold"/>
                </a:rPr>
                <a:t>1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557173" y="5096286"/>
            <a:ext cx="5341279" cy="136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09"/>
              </a:lnSpc>
            </a:pPr>
            <a:r>
              <a:rPr lang="en-US" sz="5209" b="1" dirty="0">
                <a:solidFill>
                  <a:srgbClr val="000000"/>
                </a:solidFill>
                <a:latin typeface="Calibri" panose="020F0502020204030204" pitchFamily="34" charset="0"/>
              </a:rPr>
              <a:t>Kemahiran </a:t>
            </a:r>
            <a:r>
              <a:rPr lang="en-US" sz="5209" b="1" dirty="0" err="1">
                <a:solidFill>
                  <a:srgbClr val="000000"/>
                </a:solidFill>
                <a:latin typeface="Calibri" panose="020F0502020204030204" pitchFamily="34" charset="0"/>
              </a:rPr>
              <a:t>Mengelas</a:t>
            </a:r>
            <a:endParaRPr lang="en-US" sz="5209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002987" y="6043151"/>
            <a:ext cx="4052450" cy="2041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52"/>
              </a:lnSpc>
            </a:pPr>
            <a:r>
              <a:rPr lang="en-US" sz="3952" b="1" dirty="0">
                <a:solidFill>
                  <a:srgbClr val="000000"/>
                </a:solidFill>
                <a:latin typeface="Calibri" panose="020F0502020204030204" pitchFamily="34" charset="0"/>
              </a:rPr>
              <a:t>Kemahiran </a:t>
            </a:r>
            <a:r>
              <a:rPr lang="en-US" sz="3952" b="1" dirty="0" err="1">
                <a:solidFill>
                  <a:srgbClr val="000000"/>
                </a:solidFill>
                <a:latin typeface="Calibri" panose="020F0502020204030204" pitchFamily="34" charset="0"/>
              </a:rPr>
              <a:t>Mengukur</a:t>
            </a:r>
            <a:r>
              <a:rPr lang="en-US" sz="3952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952" b="1" dirty="0" err="1">
                <a:solidFill>
                  <a:srgbClr val="000000"/>
                </a:solidFill>
                <a:latin typeface="Calibri" panose="020F0502020204030204" pitchFamily="34" charset="0"/>
              </a:rPr>
              <a:t>Menggunakan</a:t>
            </a:r>
            <a:r>
              <a:rPr lang="en-US" sz="3952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952" b="1" dirty="0" err="1">
                <a:solidFill>
                  <a:srgbClr val="000000"/>
                </a:solidFill>
                <a:latin typeface="Calibri" panose="020F0502020204030204" pitchFamily="34" charset="0"/>
              </a:rPr>
              <a:t>Nombor</a:t>
            </a:r>
            <a:endParaRPr lang="en-US" sz="3952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650725" y="4728069"/>
            <a:ext cx="4359773" cy="112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52"/>
              </a:lnSpc>
            </a:pPr>
            <a:r>
              <a:rPr lang="en-US" sz="4252" b="1" dirty="0">
                <a:solidFill>
                  <a:srgbClr val="000000"/>
                </a:solidFill>
                <a:latin typeface="Calibri" panose="020F0502020204030204" pitchFamily="34" charset="0"/>
              </a:rPr>
              <a:t>Kemahiran </a:t>
            </a:r>
            <a:r>
              <a:rPr lang="en-US" sz="4252" b="1" dirty="0" err="1">
                <a:solidFill>
                  <a:srgbClr val="000000"/>
                </a:solidFill>
                <a:latin typeface="Calibri" panose="020F0502020204030204" pitchFamily="34" charset="0"/>
              </a:rPr>
              <a:t>Berkomunikasi</a:t>
            </a:r>
            <a:endParaRPr lang="en-US" sz="4252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597768" y="6289865"/>
            <a:ext cx="3719243" cy="133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52"/>
              </a:lnSpc>
            </a:pPr>
            <a:r>
              <a:rPr lang="en-US" sz="5052" b="1" dirty="0">
                <a:solidFill>
                  <a:srgbClr val="000000"/>
                </a:solidFill>
                <a:latin typeface="Calibri" panose="020F0502020204030204" pitchFamily="34" charset="0"/>
              </a:rPr>
              <a:t>Kemahiran </a:t>
            </a:r>
            <a:r>
              <a:rPr lang="en-US" sz="5052" b="1" dirty="0" err="1">
                <a:solidFill>
                  <a:srgbClr val="000000"/>
                </a:solidFill>
                <a:latin typeface="Calibri" panose="020F0502020204030204" pitchFamily="34" charset="0"/>
              </a:rPr>
              <a:t>Memerhati</a:t>
            </a:r>
            <a:endParaRPr lang="en-US" sz="5052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083845" y="516766"/>
            <a:ext cx="14250720" cy="1137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25"/>
              </a:lnSpc>
            </a:pPr>
            <a:r>
              <a:rPr lang="en-US" sz="9039">
                <a:solidFill>
                  <a:srgbClr val="000000"/>
                </a:solidFill>
                <a:latin typeface="Bobby Jones Soft"/>
              </a:rPr>
              <a:t>ISI KANDUNGAN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6572766" y="1835038"/>
            <a:ext cx="1310092" cy="1310092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Canva Sans Bold"/>
                </a:rPr>
                <a:t>2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376207" y="3145130"/>
            <a:ext cx="1310092" cy="1310092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467E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Canva Sans Bold"/>
                </a:rPr>
                <a:t>3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4437237" y="1654300"/>
            <a:ext cx="1310092" cy="1310092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Canva Sans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606455" y="73648"/>
            <a:ext cx="19500910" cy="2484932"/>
            <a:chOff x="0" y="0"/>
            <a:chExt cx="5136042" cy="6544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36042" cy="654468"/>
            </a:xfrm>
            <a:custGeom>
              <a:avLst/>
              <a:gdLst/>
              <a:ahLst/>
              <a:cxnLst/>
              <a:rect l="l" t="t" r="r" b="b"/>
              <a:pathLst>
                <a:path w="5136042" h="654468">
                  <a:moveTo>
                    <a:pt x="0" y="0"/>
                  </a:moveTo>
                  <a:lnTo>
                    <a:pt x="5136042" y="0"/>
                  </a:lnTo>
                  <a:lnTo>
                    <a:pt x="5136042" y="654468"/>
                  </a:lnTo>
                  <a:lnTo>
                    <a:pt x="0" y="654468"/>
                  </a:lnTo>
                  <a:close/>
                </a:path>
              </a:pathLst>
            </a:custGeom>
            <a:solidFill>
              <a:srgbClr val="00FFF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0332" y="78361"/>
            <a:ext cx="4960439" cy="496043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AD0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57545" y="1212300"/>
            <a:ext cx="4945751" cy="9074700"/>
          </a:xfrm>
          <a:custGeom>
            <a:avLst/>
            <a:gdLst/>
            <a:ahLst/>
            <a:cxnLst/>
            <a:rect l="l" t="t" r="r" b="b"/>
            <a:pathLst>
              <a:path w="4945751" h="9074700">
                <a:moveTo>
                  <a:pt x="0" y="0"/>
                </a:moveTo>
                <a:lnTo>
                  <a:pt x="4945752" y="0"/>
                </a:lnTo>
                <a:lnTo>
                  <a:pt x="4945752" y="9074700"/>
                </a:lnTo>
                <a:lnTo>
                  <a:pt x="0" y="907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288" r="-9288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788207" y="3168052"/>
            <a:ext cx="13499793" cy="6090248"/>
          </a:xfrm>
          <a:custGeom>
            <a:avLst/>
            <a:gdLst/>
            <a:ahLst/>
            <a:cxnLst/>
            <a:rect l="l" t="t" r="r" b="b"/>
            <a:pathLst>
              <a:path w="13499793" h="6090248">
                <a:moveTo>
                  <a:pt x="0" y="0"/>
                </a:moveTo>
                <a:lnTo>
                  <a:pt x="13499793" y="0"/>
                </a:lnTo>
                <a:lnTo>
                  <a:pt x="13499793" y="6090248"/>
                </a:lnTo>
                <a:lnTo>
                  <a:pt x="0" y="60902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714612" y="3554406"/>
            <a:ext cx="6058751" cy="1484394"/>
          </a:xfrm>
          <a:custGeom>
            <a:avLst/>
            <a:gdLst/>
            <a:ahLst/>
            <a:cxnLst/>
            <a:rect l="l" t="t" r="r" b="b"/>
            <a:pathLst>
              <a:path w="6058751" h="1484394">
                <a:moveTo>
                  <a:pt x="0" y="0"/>
                </a:moveTo>
                <a:lnTo>
                  <a:pt x="6058751" y="0"/>
                </a:lnTo>
                <a:lnTo>
                  <a:pt x="6058751" y="1484394"/>
                </a:lnTo>
                <a:lnTo>
                  <a:pt x="0" y="14843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697288" y="3411852"/>
            <a:ext cx="4562012" cy="2015580"/>
          </a:xfrm>
          <a:custGeom>
            <a:avLst/>
            <a:gdLst/>
            <a:ahLst/>
            <a:cxnLst/>
            <a:rect l="l" t="t" r="r" b="b"/>
            <a:pathLst>
              <a:path w="4562012" h="2015580">
                <a:moveTo>
                  <a:pt x="0" y="0"/>
                </a:moveTo>
                <a:lnTo>
                  <a:pt x="4562012" y="0"/>
                </a:lnTo>
                <a:lnTo>
                  <a:pt x="4562012" y="2015579"/>
                </a:lnTo>
                <a:lnTo>
                  <a:pt x="0" y="20155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334565" y="5605926"/>
            <a:ext cx="1585733" cy="2196859"/>
          </a:xfrm>
          <a:custGeom>
            <a:avLst/>
            <a:gdLst/>
            <a:ahLst/>
            <a:cxnLst/>
            <a:rect l="l" t="t" r="r" b="b"/>
            <a:pathLst>
              <a:path w="1585733" h="2196859">
                <a:moveTo>
                  <a:pt x="0" y="0"/>
                </a:moveTo>
                <a:lnTo>
                  <a:pt x="1585732" y="0"/>
                </a:lnTo>
                <a:lnTo>
                  <a:pt x="1585732" y="2196859"/>
                </a:lnTo>
                <a:lnTo>
                  <a:pt x="0" y="2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427984" y="5297319"/>
            <a:ext cx="1545037" cy="2505465"/>
          </a:xfrm>
          <a:custGeom>
            <a:avLst/>
            <a:gdLst/>
            <a:ahLst/>
            <a:cxnLst/>
            <a:rect l="l" t="t" r="r" b="b"/>
            <a:pathLst>
              <a:path w="1545037" h="2505465">
                <a:moveTo>
                  <a:pt x="0" y="0"/>
                </a:moveTo>
                <a:lnTo>
                  <a:pt x="1545037" y="0"/>
                </a:lnTo>
                <a:lnTo>
                  <a:pt x="1545037" y="2505466"/>
                </a:lnTo>
                <a:lnTo>
                  <a:pt x="0" y="25054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2224045">
            <a:off x="13433299" y="6534403"/>
            <a:ext cx="3534407" cy="3534407"/>
          </a:xfrm>
          <a:custGeom>
            <a:avLst/>
            <a:gdLst/>
            <a:ahLst/>
            <a:cxnLst/>
            <a:rect l="l" t="t" r="r" b="b"/>
            <a:pathLst>
              <a:path w="3534407" h="3534407">
                <a:moveTo>
                  <a:pt x="0" y="0"/>
                </a:moveTo>
                <a:lnTo>
                  <a:pt x="3534407" y="0"/>
                </a:lnTo>
                <a:lnTo>
                  <a:pt x="3534407" y="3534407"/>
                </a:lnTo>
                <a:lnTo>
                  <a:pt x="0" y="35344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536853" y="5038800"/>
            <a:ext cx="3302559" cy="2745252"/>
          </a:xfrm>
          <a:custGeom>
            <a:avLst/>
            <a:gdLst/>
            <a:ahLst/>
            <a:cxnLst/>
            <a:rect l="l" t="t" r="r" b="b"/>
            <a:pathLst>
              <a:path w="3302559" h="2745252">
                <a:moveTo>
                  <a:pt x="0" y="0"/>
                </a:moveTo>
                <a:lnTo>
                  <a:pt x="3302558" y="0"/>
                </a:lnTo>
                <a:lnTo>
                  <a:pt x="3302558" y="2745252"/>
                </a:lnTo>
                <a:lnTo>
                  <a:pt x="0" y="27452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973021" y="9493329"/>
            <a:ext cx="723088" cy="42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Calibri" panose="020F0502020204030204" pitchFamily="34" charset="0"/>
              </a:rPr>
              <a:t>17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50621" y="567449"/>
            <a:ext cx="11445485" cy="1544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6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Calibri (MS) Bold"/>
              </a:rPr>
              <a:t>JOM IMBAS KEMBALI PEMBELAJARAN KETIKA TAHUN 1 !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14612" y="3760980"/>
            <a:ext cx="6058751" cy="89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>
                <a:solidFill>
                  <a:srgbClr val="000000"/>
                </a:solidFill>
                <a:latin typeface="Calibri (MS) Bold"/>
              </a:rPr>
              <a:t>Memerhati 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53437" y="5202380"/>
            <a:ext cx="5586279" cy="306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Calibri (MS) Bold"/>
              </a:rPr>
              <a:t>Kita memerhati menggunakan deria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007662" y="223410"/>
            <a:ext cx="1520149" cy="152014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0E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34269" y="2452911"/>
            <a:ext cx="1520149" cy="152014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703956" y="4748250"/>
            <a:ext cx="1520149" cy="152014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079973" y="6862595"/>
            <a:ext cx="1520149" cy="152014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0E5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035381" y="8580480"/>
            <a:ext cx="1520149" cy="152014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FC6B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flipH="1">
            <a:off x="3366002" y="4141108"/>
            <a:ext cx="5352585" cy="4114800"/>
          </a:xfrm>
          <a:custGeom>
            <a:avLst/>
            <a:gdLst/>
            <a:ahLst/>
            <a:cxnLst/>
            <a:rect l="l" t="t" r="r" b="b"/>
            <a:pathLst>
              <a:path w="5352585" h="4114800">
                <a:moveTo>
                  <a:pt x="5352585" y="0"/>
                </a:moveTo>
                <a:lnTo>
                  <a:pt x="0" y="0"/>
                </a:lnTo>
                <a:lnTo>
                  <a:pt x="0" y="4114800"/>
                </a:lnTo>
                <a:lnTo>
                  <a:pt x="5352585" y="4114800"/>
                </a:lnTo>
                <a:lnTo>
                  <a:pt x="535258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5400000">
            <a:off x="491498" y="3095065"/>
            <a:ext cx="3202286" cy="2369692"/>
          </a:xfrm>
          <a:custGeom>
            <a:avLst/>
            <a:gdLst/>
            <a:ahLst/>
            <a:cxnLst/>
            <a:rect l="l" t="t" r="r" b="b"/>
            <a:pathLst>
              <a:path w="3202286" h="2369692">
                <a:moveTo>
                  <a:pt x="0" y="0"/>
                </a:moveTo>
                <a:lnTo>
                  <a:pt x="3202286" y="0"/>
                </a:lnTo>
                <a:lnTo>
                  <a:pt x="3202286" y="2369692"/>
                </a:lnTo>
                <a:lnTo>
                  <a:pt x="0" y="23696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0" y="682116"/>
            <a:ext cx="6094331" cy="2131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8228">
                <a:solidFill>
                  <a:srgbClr val="E40E55"/>
                </a:solidFill>
                <a:latin typeface="Calibri (MS) Bold"/>
              </a:rPr>
              <a:t>Kemahiran memerhati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49921" y="518615"/>
            <a:ext cx="1235632" cy="115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8000">
                <a:solidFill>
                  <a:srgbClr val="000000"/>
                </a:solidFill>
                <a:latin typeface="Calibri (MS) Bold"/>
              </a:rPr>
              <a:t>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95531" y="2760366"/>
            <a:ext cx="1235632" cy="115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8000">
                <a:solidFill>
                  <a:srgbClr val="000000"/>
                </a:solidFill>
                <a:latin typeface="Calibri (MS) Bold"/>
              </a:rPr>
              <a:t>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75086" y="5030336"/>
            <a:ext cx="1377890" cy="115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8000">
                <a:solidFill>
                  <a:srgbClr val="000000"/>
                </a:solidFill>
                <a:latin typeface="Calibri (MS) Bold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100211" y="516759"/>
            <a:ext cx="3652075" cy="731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99"/>
              </a:lnSpc>
            </a:pPr>
            <a:r>
              <a:rPr lang="en-US" sz="4799">
                <a:solidFill>
                  <a:srgbClr val="E40E55"/>
                </a:solidFill>
                <a:latin typeface="Calibri (MS) Bold"/>
              </a:rPr>
              <a:t>Melihat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530693" y="2880181"/>
            <a:ext cx="3652075" cy="731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99"/>
              </a:lnSpc>
            </a:pPr>
            <a:r>
              <a:rPr lang="en-US" sz="4799">
                <a:solidFill>
                  <a:srgbClr val="0609FF"/>
                </a:solidFill>
                <a:latin typeface="Calibri (MS) Bold"/>
              </a:rPr>
              <a:t>Menghidu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100211" y="5224988"/>
            <a:ext cx="3652075" cy="731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99"/>
              </a:lnSpc>
            </a:pPr>
            <a:r>
              <a:rPr lang="en-US" sz="4799">
                <a:solidFill>
                  <a:srgbClr val="A21B00"/>
                </a:solidFill>
                <a:latin typeface="Calibri (MS) Bold"/>
              </a:rPr>
              <a:t>Merasa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49921" y="7192772"/>
            <a:ext cx="1235632" cy="115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8000">
                <a:solidFill>
                  <a:srgbClr val="000000"/>
                </a:solidFill>
                <a:latin typeface="Calibri (MS) Bold"/>
              </a:rPr>
              <a:t>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159899" y="8948738"/>
            <a:ext cx="1235632" cy="115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8000">
                <a:solidFill>
                  <a:srgbClr val="000000"/>
                </a:solidFill>
                <a:latin typeface="Calibri (MS) Bold"/>
              </a:rPr>
              <a:t>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00211" y="7613144"/>
            <a:ext cx="3652075" cy="731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99"/>
              </a:lnSpc>
            </a:pPr>
            <a:r>
              <a:rPr lang="en-US" sz="4799">
                <a:solidFill>
                  <a:srgbClr val="E40E55"/>
                </a:solidFill>
                <a:latin typeface="Calibri (MS) Bold"/>
              </a:rPr>
              <a:t>Menyentuh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628121" y="9483112"/>
            <a:ext cx="3652075" cy="731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99"/>
              </a:lnSpc>
            </a:pPr>
            <a:r>
              <a:rPr lang="en-US" sz="4799">
                <a:solidFill>
                  <a:srgbClr val="0609FF"/>
                </a:solidFill>
                <a:latin typeface="Calibri (MS) Bold"/>
              </a:rPr>
              <a:t>Mendengar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366002" y="4537196"/>
            <a:ext cx="4957428" cy="250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0"/>
              </a:lnSpc>
            </a:pPr>
            <a:r>
              <a:rPr lang="en-US" sz="6693">
                <a:solidFill>
                  <a:srgbClr val="0609FF"/>
                </a:solidFill>
                <a:latin typeface="Calibri (MS) Bold"/>
              </a:rPr>
              <a:t>Cara mengumpul maklumat</a:t>
            </a:r>
          </a:p>
        </p:txBody>
      </p:sp>
      <p:sp>
        <p:nvSpPr>
          <p:cNvPr id="37" name="Freeform 37"/>
          <p:cNvSpPr/>
          <p:nvPr/>
        </p:nvSpPr>
        <p:spPr>
          <a:xfrm rot="-1897493">
            <a:off x="7194365" y="457967"/>
            <a:ext cx="3048445" cy="1528033"/>
          </a:xfrm>
          <a:custGeom>
            <a:avLst/>
            <a:gdLst/>
            <a:ahLst/>
            <a:cxnLst/>
            <a:rect l="l" t="t" r="r" b="b"/>
            <a:pathLst>
              <a:path w="3048445" h="1528033">
                <a:moveTo>
                  <a:pt x="0" y="0"/>
                </a:moveTo>
                <a:lnTo>
                  <a:pt x="3048444" y="0"/>
                </a:lnTo>
                <a:lnTo>
                  <a:pt x="3048444" y="1528033"/>
                </a:lnTo>
                <a:lnTo>
                  <a:pt x="0" y="15280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-208065">
            <a:off x="8068032" y="2522279"/>
            <a:ext cx="3048445" cy="1528033"/>
          </a:xfrm>
          <a:custGeom>
            <a:avLst/>
            <a:gdLst/>
            <a:ahLst/>
            <a:cxnLst/>
            <a:rect l="l" t="t" r="r" b="b"/>
            <a:pathLst>
              <a:path w="3048445" h="1528033">
                <a:moveTo>
                  <a:pt x="0" y="0"/>
                </a:moveTo>
                <a:lnTo>
                  <a:pt x="3048445" y="0"/>
                </a:lnTo>
                <a:lnTo>
                  <a:pt x="3048445" y="1528032"/>
                </a:lnTo>
                <a:lnTo>
                  <a:pt x="0" y="15280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rot="-208065">
            <a:off x="8757197" y="4573533"/>
            <a:ext cx="2710588" cy="1358682"/>
          </a:xfrm>
          <a:custGeom>
            <a:avLst/>
            <a:gdLst/>
            <a:ahLst/>
            <a:cxnLst/>
            <a:rect l="l" t="t" r="r" b="b"/>
            <a:pathLst>
              <a:path w="2710588" h="1358682">
                <a:moveTo>
                  <a:pt x="0" y="0"/>
                </a:moveTo>
                <a:lnTo>
                  <a:pt x="2710587" y="0"/>
                </a:lnTo>
                <a:lnTo>
                  <a:pt x="2710587" y="1358682"/>
                </a:lnTo>
                <a:lnTo>
                  <a:pt x="0" y="1358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1162810">
            <a:off x="7619778" y="8296468"/>
            <a:ext cx="3048445" cy="1528033"/>
          </a:xfrm>
          <a:custGeom>
            <a:avLst/>
            <a:gdLst/>
            <a:ahLst/>
            <a:cxnLst/>
            <a:rect l="l" t="t" r="r" b="b"/>
            <a:pathLst>
              <a:path w="3048445" h="1528033">
                <a:moveTo>
                  <a:pt x="0" y="0"/>
                </a:moveTo>
                <a:lnTo>
                  <a:pt x="3048444" y="0"/>
                </a:lnTo>
                <a:lnTo>
                  <a:pt x="3048444" y="1528033"/>
                </a:lnTo>
                <a:lnTo>
                  <a:pt x="0" y="15280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 rot="1162810">
            <a:off x="8576316" y="6273249"/>
            <a:ext cx="3048445" cy="1528033"/>
          </a:xfrm>
          <a:custGeom>
            <a:avLst/>
            <a:gdLst/>
            <a:ahLst/>
            <a:cxnLst/>
            <a:rect l="l" t="t" r="r" b="b"/>
            <a:pathLst>
              <a:path w="3048445" h="1528033">
                <a:moveTo>
                  <a:pt x="0" y="0"/>
                </a:moveTo>
                <a:lnTo>
                  <a:pt x="3048444" y="0"/>
                </a:lnTo>
                <a:lnTo>
                  <a:pt x="3048444" y="1528033"/>
                </a:lnTo>
                <a:lnTo>
                  <a:pt x="0" y="15280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028700" y="603836"/>
            <a:ext cx="6775849" cy="10056919"/>
          </a:xfrm>
          <a:custGeom>
            <a:avLst/>
            <a:gdLst/>
            <a:ahLst/>
            <a:cxnLst/>
            <a:rect l="l" t="t" r="r" b="b"/>
            <a:pathLst>
              <a:path w="6775849" h="10056919">
                <a:moveTo>
                  <a:pt x="0" y="0"/>
                </a:moveTo>
                <a:lnTo>
                  <a:pt x="6775849" y="0"/>
                </a:lnTo>
                <a:lnTo>
                  <a:pt x="6775849" y="10056919"/>
                </a:lnTo>
                <a:lnTo>
                  <a:pt x="0" y="1005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98054" y="1028700"/>
            <a:ext cx="8461246" cy="6768997"/>
          </a:xfrm>
          <a:custGeom>
            <a:avLst/>
            <a:gdLst/>
            <a:ahLst/>
            <a:cxnLst/>
            <a:rect l="l" t="t" r="r" b="b"/>
            <a:pathLst>
              <a:path w="8461246" h="6768997">
                <a:moveTo>
                  <a:pt x="0" y="0"/>
                </a:moveTo>
                <a:lnTo>
                  <a:pt x="8461246" y="0"/>
                </a:lnTo>
                <a:lnTo>
                  <a:pt x="8461246" y="6768997"/>
                </a:lnTo>
                <a:lnTo>
                  <a:pt x="0" y="6768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973021" y="9493329"/>
            <a:ext cx="723088" cy="42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Calibri" panose="020F0502020204030204" pitchFamily="34" charset="0"/>
              </a:rPr>
              <a:t>08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97128" y="3276991"/>
            <a:ext cx="8062172" cy="235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77"/>
              </a:lnSpc>
              <a:spcBef>
                <a:spcPct val="0"/>
              </a:spcBef>
            </a:pPr>
            <a:r>
              <a:rPr lang="en-US" sz="9754">
                <a:solidFill>
                  <a:srgbClr val="FFFFFF"/>
                </a:solidFill>
                <a:latin typeface="Bobby Jones Soft"/>
              </a:rPr>
              <a:t>MARI LIHAT CONTOH 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4015489"/>
            <a:ext cx="16230600" cy="3086100"/>
            <a:chOff x="0" y="0"/>
            <a:chExt cx="4274726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812800"/>
            </a:xfrm>
            <a:custGeom>
              <a:avLst/>
              <a:gdLst/>
              <a:ahLst/>
              <a:cxnLst/>
              <a:rect l="l" t="t" r="r" b="b"/>
              <a:pathLst>
                <a:path w="4274726" h="812800">
                  <a:moveTo>
                    <a:pt x="47700" y="0"/>
                  </a:moveTo>
                  <a:lnTo>
                    <a:pt x="4227026" y="0"/>
                  </a:lnTo>
                  <a:cubicBezTo>
                    <a:pt x="4239677" y="0"/>
                    <a:pt x="4251809" y="5025"/>
                    <a:pt x="4260755" y="13971"/>
                  </a:cubicBezTo>
                  <a:cubicBezTo>
                    <a:pt x="4269700" y="22916"/>
                    <a:pt x="4274726" y="35049"/>
                    <a:pt x="4274726" y="47700"/>
                  </a:cubicBezTo>
                  <a:lnTo>
                    <a:pt x="4274726" y="765100"/>
                  </a:lnTo>
                  <a:cubicBezTo>
                    <a:pt x="4274726" y="777751"/>
                    <a:pt x="4269700" y="789884"/>
                    <a:pt x="4260755" y="798829"/>
                  </a:cubicBezTo>
                  <a:cubicBezTo>
                    <a:pt x="4251809" y="807775"/>
                    <a:pt x="4239677" y="812800"/>
                    <a:pt x="4227026" y="812800"/>
                  </a:cubicBezTo>
                  <a:lnTo>
                    <a:pt x="47700" y="812800"/>
                  </a:lnTo>
                  <a:cubicBezTo>
                    <a:pt x="35049" y="812800"/>
                    <a:pt x="22916" y="807775"/>
                    <a:pt x="13971" y="798829"/>
                  </a:cubicBezTo>
                  <a:cubicBezTo>
                    <a:pt x="5025" y="789884"/>
                    <a:pt x="0" y="777751"/>
                    <a:pt x="0" y="765100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287595" y="3526062"/>
            <a:ext cx="9712809" cy="7151056"/>
          </a:xfrm>
          <a:custGeom>
            <a:avLst/>
            <a:gdLst/>
            <a:ahLst/>
            <a:cxnLst/>
            <a:rect l="l" t="t" r="r" b="b"/>
            <a:pathLst>
              <a:path w="9712809" h="7151056">
                <a:moveTo>
                  <a:pt x="0" y="0"/>
                </a:moveTo>
                <a:lnTo>
                  <a:pt x="9712810" y="0"/>
                </a:lnTo>
                <a:lnTo>
                  <a:pt x="9712810" y="7151055"/>
                </a:lnTo>
                <a:lnTo>
                  <a:pt x="0" y="7151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882367" y="2877103"/>
            <a:ext cx="2276773" cy="227677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168467" y="2877103"/>
            <a:ext cx="2276773" cy="22767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03816" y="7525542"/>
            <a:ext cx="3998243" cy="934589"/>
          </a:xfrm>
          <a:custGeom>
            <a:avLst/>
            <a:gdLst/>
            <a:ahLst/>
            <a:cxnLst/>
            <a:rect l="l" t="t" r="r" b="b"/>
            <a:pathLst>
              <a:path w="3998243" h="934589">
                <a:moveTo>
                  <a:pt x="0" y="0"/>
                </a:moveTo>
                <a:lnTo>
                  <a:pt x="3998243" y="0"/>
                </a:lnTo>
                <a:lnTo>
                  <a:pt x="3998243" y="934589"/>
                </a:lnTo>
                <a:lnTo>
                  <a:pt x="0" y="93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381130" y="7101589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377678" y="3945177"/>
            <a:ext cx="5051680" cy="4047659"/>
          </a:xfrm>
          <a:custGeom>
            <a:avLst/>
            <a:gdLst/>
            <a:ahLst/>
            <a:cxnLst/>
            <a:rect l="l" t="t" r="r" b="b"/>
            <a:pathLst>
              <a:path w="5051680" h="4047659">
                <a:moveTo>
                  <a:pt x="0" y="0"/>
                </a:moveTo>
                <a:lnTo>
                  <a:pt x="5051680" y="0"/>
                </a:lnTo>
                <a:lnTo>
                  <a:pt x="5051680" y="4047659"/>
                </a:lnTo>
                <a:lnTo>
                  <a:pt x="0" y="40476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973021" y="9493329"/>
            <a:ext cx="723088" cy="42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Calibri" panose="020F0502020204030204" pitchFamily="34" charset="0"/>
              </a:rPr>
              <a:t>13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98827" y="629837"/>
            <a:ext cx="11490346" cy="1909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8000" dirty="0">
                <a:solidFill>
                  <a:srgbClr val="E40E55"/>
                </a:solidFill>
                <a:latin typeface="Calibri (MS) Bold"/>
              </a:rPr>
              <a:t>AKTIVITI : </a:t>
            </a:r>
            <a:r>
              <a:rPr lang="en-US" sz="8000" dirty="0">
                <a:solidFill>
                  <a:srgbClr val="0609FF"/>
                </a:solidFill>
                <a:latin typeface="Calibri (MS) Bold"/>
              </a:rPr>
              <a:t>MEMERHATI</a:t>
            </a:r>
            <a:r>
              <a:rPr lang="en-US" sz="8000" dirty="0">
                <a:solidFill>
                  <a:srgbClr val="E40E55"/>
                </a:solidFill>
                <a:latin typeface="Calibri (MS) Bold"/>
              </a:rPr>
              <a:t> BUAH DURIAN!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7327" y="4554278"/>
            <a:ext cx="3586853" cy="2008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5"/>
              </a:lnSpc>
            </a:pPr>
            <a:r>
              <a:rPr lang="en-US" sz="3085">
                <a:solidFill>
                  <a:srgbClr val="FFFFFF"/>
                </a:solidFill>
                <a:latin typeface="Calibri (MS) Bold"/>
              </a:rPr>
              <a:t>Melihat warna buah durian iaitu kulit durian berwarna hijau, isi durian berwarna kuning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60189" y="4726526"/>
            <a:ext cx="3693327" cy="1582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4"/>
              </a:lnSpc>
            </a:pPr>
            <a:r>
              <a:rPr lang="en-US" sz="3934">
                <a:solidFill>
                  <a:srgbClr val="FFFFFF"/>
                </a:solidFill>
                <a:latin typeface="Calibri (MS) Bold"/>
              </a:rPr>
              <a:t>Memegang kulit durian yang keras dan tajam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02937" y="3314921"/>
            <a:ext cx="1235632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6000">
                <a:solidFill>
                  <a:srgbClr val="FFFFFF"/>
                </a:solidFill>
                <a:latin typeface="Calibri (MS) Bold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89037" y="3314921"/>
            <a:ext cx="1235632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6000">
                <a:solidFill>
                  <a:srgbClr val="FFFFFF"/>
                </a:solidFill>
                <a:latin typeface="Calibri (MS) Bold"/>
              </a:rPr>
              <a:t>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4015489"/>
            <a:ext cx="16230600" cy="3086100"/>
            <a:chOff x="0" y="0"/>
            <a:chExt cx="4274726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812800"/>
            </a:xfrm>
            <a:custGeom>
              <a:avLst/>
              <a:gdLst/>
              <a:ahLst/>
              <a:cxnLst/>
              <a:rect l="l" t="t" r="r" b="b"/>
              <a:pathLst>
                <a:path w="4274726" h="812800">
                  <a:moveTo>
                    <a:pt x="47700" y="0"/>
                  </a:moveTo>
                  <a:lnTo>
                    <a:pt x="4227026" y="0"/>
                  </a:lnTo>
                  <a:cubicBezTo>
                    <a:pt x="4239677" y="0"/>
                    <a:pt x="4251809" y="5025"/>
                    <a:pt x="4260755" y="13971"/>
                  </a:cubicBezTo>
                  <a:cubicBezTo>
                    <a:pt x="4269700" y="22916"/>
                    <a:pt x="4274726" y="35049"/>
                    <a:pt x="4274726" y="47700"/>
                  </a:cubicBezTo>
                  <a:lnTo>
                    <a:pt x="4274726" y="765100"/>
                  </a:lnTo>
                  <a:cubicBezTo>
                    <a:pt x="4274726" y="777751"/>
                    <a:pt x="4269700" y="789884"/>
                    <a:pt x="4260755" y="798829"/>
                  </a:cubicBezTo>
                  <a:cubicBezTo>
                    <a:pt x="4251809" y="807775"/>
                    <a:pt x="4239677" y="812800"/>
                    <a:pt x="4227026" y="812800"/>
                  </a:cubicBezTo>
                  <a:lnTo>
                    <a:pt x="47700" y="812800"/>
                  </a:lnTo>
                  <a:cubicBezTo>
                    <a:pt x="35049" y="812800"/>
                    <a:pt x="22916" y="807775"/>
                    <a:pt x="13971" y="798829"/>
                  </a:cubicBezTo>
                  <a:cubicBezTo>
                    <a:pt x="5025" y="789884"/>
                    <a:pt x="0" y="777751"/>
                    <a:pt x="0" y="765100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287595" y="3526062"/>
            <a:ext cx="9712809" cy="7151056"/>
          </a:xfrm>
          <a:custGeom>
            <a:avLst/>
            <a:gdLst/>
            <a:ahLst/>
            <a:cxnLst/>
            <a:rect l="l" t="t" r="r" b="b"/>
            <a:pathLst>
              <a:path w="9712809" h="7151056">
                <a:moveTo>
                  <a:pt x="0" y="0"/>
                </a:moveTo>
                <a:lnTo>
                  <a:pt x="9712810" y="0"/>
                </a:lnTo>
                <a:lnTo>
                  <a:pt x="9712810" y="7151055"/>
                </a:lnTo>
                <a:lnTo>
                  <a:pt x="0" y="7151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882367" y="2877103"/>
            <a:ext cx="2276773" cy="227677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168467" y="2877103"/>
            <a:ext cx="2276773" cy="22767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377678" y="3945177"/>
            <a:ext cx="5051680" cy="4047659"/>
          </a:xfrm>
          <a:custGeom>
            <a:avLst/>
            <a:gdLst/>
            <a:ahLst/>
            <a:cxnLst/>
            <a:rect l="l" t="t" r="r" b="b"/>
            <a:pathLst>
              <a:path w="5051680" h="4047659">
                <a:moveTo>
                  <a:pt x="0" y="0"/>
                </a:moveTo>
                <a:lnTo>
                  <a:pt x="5051680" y="0"/>
                </a:lnTo>
                <a:lnTo>
                  <a:pt x="5051680" y="4047659"/>
                </a:lnTo>
                <a:lnTo>
                  <a:pt x="0" y="40476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65065" y="6645361"/>
            <a:ext cx="2341531" cy="3289293"/>
          </a:xfrm>
          <a:custGeom>
            <a:avLst/>
            <a:gdLst/>
            <a:ahLst/>
            <a:cxnLst/>
            <a:rect l="l" t="t" r="r" b="b"/>
            <a:pathLst>
              <a:path w="2341531" h="3289293">
                <a:moveTo>
                  <a:pt x="0" y="0"/>
                </a:moveTo>
                <a:lnTo>
                  <a:pt x="2341530" y="0"/>
                </a:lnTo>
                <a:lnTo>
                  <a:pt x="2341530" y="3289293"/>
                </a:lnTo>
                <a:lnTo>
                  <a:pt x="0" y="3289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381405" y="6924273"/>
            <a:ext cx="2567580" cy="2731468"/>
          </a:xfrm>
          <a:custGeom>
            <a:avLst/>
            <a:gdLst/>
            <a:ahLst/>
            <a:cxnLst/>
            <a:rect l="l" t="t" r="r" b="b"/>
            <a:pathLst>
              <a:path w="2567580" h="2731468">
                <a:moveTo>
                  <a:pt x="0" y="0"/>
                </a:moveTo>
                <a:lnTo>
                  <a:pt x="2567579" y="0"/>
                </a:lnTo>
                <a:lnTo>
                  <a:pt x="2567579" y="2731468"/>
                </a:lnTo>
                <a:lnTo>
                  <a:pt x="0" y="2731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973021" y="9493329"/>
            <a:ext cx="723088" cy="42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Calibri" panose="020F0502020204030204" pitchFamily="34" charset="0"/>
              </a:rPr>
              <a:t>13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98827" y="629837"/>
            <a:ext cx="11490346" cy="207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8000">
                <a:solidFill>
                  <a:srgbClr val="E40E55"/>
                </a:solidFill>
                <a:latin typeface="Calibri (MS) Bold"/>
              </a:rPr>
              <a:t>AKTIVITI : </a:t>
            </a:r>
            <a:r>
              <a:rPr lang="en-US" sz="8000">
                <a:solidFill>
                  <a:srgbClr val="0609FF"/>
                </a:solidFill>
                <a:latin typeface="Calibri (MS) Bold"/>
              </a:rPr>
              <a:t>MEMERHATI</a:t>
            </a:r>
            <a:r>
              <a:rPr lang="en-US" sz="8000">
                <a:solidFill>
                  <a:srgbClr val="E40E55"/>
                </a:solidFill>
                <a:latin typeface="Calibri (MS) Bold"/>
              </a:rPr>
              <a:t> BUAH DURIAN!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1585" y="4564724"/>
            <a:ext cx="3578335" cy="1987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80"/>
              </a:lnSpc>
            </a:pPr>
            <a:r>
              <a:rPr lang="en-US" sz="3780">
                <a:solidFill>
                  <a:srgbClr val="FFFFFF"/>
                </a:solidFill>
                <a:latin typeface="Calibri (MS) Bold"/>
              </a:rPr>
              <a:t>Menghidu buah durian. Buah durian berbau kuat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60189" y="4346845"/>
            <a:ext cx="3799111" cy="2354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8"/>
              </a:lnSpc>
            </a:pPr>
            <a:r>
              <a:rPr lang="en-US" sz="4488">
                <a:solidFill>
                  <a:srgbClr val="FFFFFF"/>
                </a:solidFill>
                <a:latin typeface="Calibri (MS) Bold"/>
              </a:rPr>
              <a:t>Merasa buah durian. Buah durian rasanya manis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02937" y="3314921"/>
            <a:ext cx="1235632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6000">
                <a:solidFill>
                  <a:srgbClr val="FFFFFF"/>
                </a:solidFill>
                <a:latin typeface="Calibri (MS)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89037" y="3314921"/>
            <a:ext cx="1235632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6000">
                <a:solidFill>
                  <a:srgbClr val="FFFFFF"/>
                </a:solidFill>
                <a:latin typeface="Calibri (MS) Bold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</a:blip>
          <a:srcRect l="2146" t="19087" r="1843" b="96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4015489"/>
            <a:ext cx="16230600" cy="3086100"/>
            <a:chOff x="0" y="0"/>
            <a:chExt cx="4274726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812800"/>
            </a:xfrm>
            <a:custGeom>
              <a:avLst/>
              <a:gdLst/>
              <a:ahLst/>
              <a:cxnLst/>
              <a:rect l="l" t="t" r="r" b="b"/>
              <a:pathLst>
                <a:path w="4274726" h="812800">
                  <a:moveTo>
                    <a:pt x="47700" y="0"/>
                  </a:moveTo>
                  <a:lnTo>
                    <a:pt x="4227026" y="0"/>
                  </a:lnTo>
                  <a:cubicBezTo>
                    <a:pt x="4239677" y="0"/>
                    <a:pt x="4251809" y="5025"/>
                    <a:pt x="4260755" y="13971"/>
                  </a:cubicBezTo>
                  <a:cubicBezTo>
                    <a:pt x="4269700" y="22916"/>
                    <a:pt x="4274726" y="35049"/>
                    <a:pt x="4274726" y="47700"/>
                  </a:cubicBezTo>
                  <a:lnTo>
                    <a:pt x="4274726" y="765100"/>
                  </a:lnTo>
                  <a:cubicBezTo>
                    <a:pt x="4274726" y="777751"/>
                    <a:pt x="4269700" y="789884"/>
                    <a:pt x="4260755" y="798829"/>
                  </a:cubicBezTo>
                  <a:cubicBezTo>
                    <a:pt x="4251809" y="807775"/>
                    <a:pt x="4239677" y="812800"/>
                    <a:pt x="4227026" y="812800"/>
                  </a:cubicBezTo>
                  <a:lnTo>
                    <a:pt x="47700" y="812800"/>
                  </a:lnTo>
                  <a:cubicBezTo>
                    <a:pt x="35049" y="812800"/>
                    <a:pt x="22916" y="807775"/>
                    <a:pt x="13971" y="798829"/>
                  </a:cubicBezTo>
                  <a:cubicBezTo>
                    <a:pt x="5025" y="789884"/>
                    <a:pt x="0" y="777751"/>
                    <a:pt x="0" y="765100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287595" y="3526062"/>
            <a:ext cx="9712809" cy="7151056"/>
          </a:xfrm>
          <a:custGeom>
            <a:avLst/>
            <a:gdLst/>
            <a:ahLst/>
            <a:cxnLst/>
            <a:rect l="l" t="t" r="r" b="b"/>
            <a:pathLst>
              <a:path w="9712809" h="7151056">
                <a:moveTo>
                  <a:pt x="0" y="0"/>
                </a:moveTo>
                <a:lnTo>
                  <a:pt x="9712810" y="0"/>
                </a:lnTo>
                <a:lnTo>
                  <a:pt x="9712810" y="7151055"/>
                </a:lnTo>
                <a:lnTo>
                  <a:pt x="0" y="7151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882367" y="2877103"/>
            <a:ext cx="2276773" cy="227677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168467" y="2877103"/>
            <a:ext cx="2276773" cy="22767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377678" y="3945177"/>
            <a:ext cx="5051680" cy="4047659"/>
          </a:xfrm>
          <a:custGeom>
            <a:avLst/>
            <a:gdLst/>
            <a:ahLst/>
            <a:cxnLst/>
            <a:rect l="l" t="t" r="r" b="b"/>
            <a:pathLst>
              <a:path w="5051680" h="4047659">
                <a:moveTo>
                  <a:pt x="0" y="0"/>
                </a:moveTo>
                <a:lnTo>
                  <a:pt x="5051680" y="0"/>
                </a:lnTo>
                <a:lnTo>
                  <a:pt x="5051680" y="4047659"/>
                </a:lnTo>
                <a:lnTo>
                  <a:pt x="0" y="40476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6358" y="7273039"/>
            <a:ext cx="2933159" cy="2636176"/>
          </a:xfrm>
          <a:custGeom>
            <a:avLst/>
            <a:gdLst/>
            <a:ahLst/>
            <a:cxnLst/>
            <a:rect l="l" t="t" r="r" b="b"/>
            <a:pathLst>
              <a:path w="2933159" h="2636176">
                <a:moveTo>
                  <a:pt x="0" y="0"/>
                </a:moveTo>
                <a:lnTo>
                  <a:pt x="2933159" y="0"/>
                </a:lnTo>
                <a:lnTo>
                  <a:pt x="2933159" y="2636177"/>
                </a:lnTo>
                <a:lnTo>
                  <a:pt x="0" y="2636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973021" y="9493329"/>
            <a:ext cx="723088" cy="42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Calibri" panose="020F0502020204030204" pitchFamily="34" charset="0"/>
              </a:rPr>
              <a:t>13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98827" y="629837"/>
            <a:ext cx="11490346" cy="207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8000" dirty="0">
                <a:solidFill>
                  <a:srgbClr val="E40E55"/>
                </a:solidFill>
                <a:latin typeface="Calibri (MS) Bold"/>
              </a:rPr>
              <a:t>AKTIVITI : </a:t>
            </a:r>
            <a:r>
              <a:rPr lang="en-US" sz="8000" dirty="0">
                <a:solidFill>
                  <a:srgbClr val="0609FF"/>
                </a:solidFill>
                <a:latin typeface="Calibri (MS) Bold"/>
              </a:rPr>
              <a:t>MEMERHATI</a:t>
            </a:r>
            <a:r>
              <a:rPr lang="en-US" sz="8000" dirty="0">
                <a:solidFill>
                  <a:srgbClr val="E40E55"/>
                </a:solidFill>
                <a:latin typeface="Calibri (MS) Bold"/>
              </a:rPr>
              <a:t> BUAH DURIAN!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1585" y="4564724"/>
            <a:ext cx="3578335" cy="151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80"/>
              </a:lnSpc>
            </a:pPr>
            <a:r>
              <a:rPr lang="en-US" sz="3780">
                <a:solidFill>
                  <a:srgbClr val="FFFFFF"/>
                </a:solidFill>
                <a:latin typeface="Calibri (MS) Bold"/>
              </a:rPr>
              <a:t>Mendengar buah durian jatuh dari pokok.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02937" y="3314921"/>
            <a:ext cx="1235632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6000">
                <a:solidFill>
                  <a:srgbClr val="FFFFFF"/>
                </a:solidFill>
                <a:latin typeface="Calibri (MS) Bold"/>
              </a:rPr>
              <a:t>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523</Words>
  <Application>Microsoft Office PowerPoint</Application>
  <PresentationFormat>Custom</PresentationFormat>
  <Paragraphs>150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Calibri</vt:lpstr>
      <vt:lpstr>Arial</vt:lpstr>
      <vt:lpstr>Canva Sans Bold</vt:lpstr>
      <vt:lpstr>Canva Sans</vt:lpstr>
      <vt:lpstr>Bangers</vt:lpstr>
      <vt:lpstr>Calibri (MS)</vt:lpstr>
      <vt:lpstr>Calibri (MS) Bold</vt:lpstr>
      <vt:lpstr>Bobby Jones Soft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TAHUN 2 UNIT 1</dc:title>
  <dc:creator>user</dc:creator>
  <cp:lastModifiedBy>Madihah Rehana binti Ku Othman</cp:lastModifiedBy>
  <cp:revision>11</cp:revision>
  <dcterms:created xsi:type="dcterms:W3CDTF">2006-08-16T00:00:00Z</dcterms:created>
  <dcterms:modified xsi:type="dcterms:W3CDTF">2023-07-13T09:07:49Z</dcterms:modified>
  <dc:identifier>DAFkTc0djrw</dc:identifier>
</cp:coreProperties>
</file>